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9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95" r:id="rId3"/>
    <p:sldId id="258" r:id="rId4"/>
    <p:sldId id="327" r:id="rId5"/>
    <p:sldId id="328" r:id="rId6"/>
    <p:sldId id="259" r:id="rId7"/>
    <p:sldId id="329" r:id="rId8"/>
    <p:sldId id="330" r:id="rId9"/>
    <p:sldId id="335" r:id="rId10"/>
    <p:sldId id="331" r:id="rId11"/>
    <p:sldId id="332" r:id="rId12"/>
    <p:sldId id="339" r:id="rId13"/>
    <p:sldId id="340" r:id="rId14"/>
    <p:sldId id="341" r:id="rId15"/>
    <p:sldId id="344" r:id="rId16"/>
    <p:sldId id="343" r:id="rId17"/>
    <p:sldId id="342" r:id="rId18"/>
    <p:sldId id="336" r:id="rId19"/>
    <p:sldId id="337" r:id="rId20"/>
    <p:sldId id="333" r:id="rId21"/>
    <p:sldId id="345" r:id="rId22"/>
    <p:sldId id="326" r:id="rId23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>
          <p15:clr>
            <a:srgbClr val="A4A3A4"/>
          </p15:clr>
        </p15:guide>
        <p15:guide id="2" pos="3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0" autoAdjust="0"/>
    <p:restoredTop sz="94660"/>
  </p:normalViewPr>
  <p:slideViewPr>
    <p:cSldViewPr>
      <p:cViewPr varScale="1">
        <p:scale>
          <a:sx n="86" d="100"/>
          <a:sy n="86" d="100"/>
        </p:scale>
        <p:origin x="562" y="72"/>
      </p:cViewPr>
      <p:guideLst>
        <p:guide orient="horz" pos="2211"/>
        <p:guide pos="38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jp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jp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8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1E57FB-7D34-4EF5-B6F2-F5078DC6D5B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0741691-E0E1-4124-9DC6-A3A5A51BF708}">
      <dgm:prSet/>
      <dgm:spPr/>
      <dgm:t>
        <a:bodyPr/>
        <a:lstStyle/>
        <a:p>
          <a:r>
            <a:rPr lang="zh-CN"/>
            <a:t>理解</a:t>
          </a:r>
          <a:r>
            <a:rPr lang="en-US"/>
            <a:t>cube</a:t>
          </a:r>
          <a:r>
            <a:rPr lang="zh-CN"/>
            <a:t>的构建</a:t>
          </a:r>
        </a:p>
      </dgm:t>
    </dgm:pt>
    <dgm:pt modelId="{FDE5D96D-9F46-47CF-9884-56329146A89A}" type="parTrans" cxnId="{B126FBAA-007D-460C-BFEB-3E9A6E11D69C}">
      <dgm:prSet/>
      <dgm:spPr/>
      <dgm:t>
        <a:bodyPr/>
        <a:lstStyle/>
        <a:p>
          <a:endParaRPr lang="zh-CN" altLang="en-US"/>
        </a:p>
      </dgm:t>
    </dgm:pt>
    <dgm:pt modelId="{18826613-A6DD-4070-9F90-9A21A8D756DA}" type="sibTrans" cxnId="{B126FBAA-007D-460C-BFEB-3E9A6E11D69C}">
      <dgm:prSet/>
      <dgm:spPr/>
      <dgm:t>
        <a:bodyPr/>
        <a:lstStyle/>
        <a:p>
          <a:endParaRPr lang="zh-CN" altLang="en-US"/>
        </a:p>
      </dgm:t>
    </dgm:pt>
    <dgm:pt modelId="{C17151A8-79EA-40DD-BF36-4D1400DEFC22}">
      <dgm:prSet/>
      <dgm:spPr/>
      <dgm:t>
        <a:bodyPr/>
        <a:lstStyle/>
        <a:p>
          <a:r>
            <a:rPr lang="zh-CN"/>
            <a:t>理解</a:t>
          </a:r>
          <a:r>
            <a:rPr lang="da-DK"/>
            <a:t>kylin</a:t>
          </a:r>
          <a:r>
            <a:rPr lang="zh-CN"/>
            <a:t>的分布式部署及高可用架构方案</a:t>
          </a:r>
        </a:p>
      </dgm:t>
    </dgm:pt>
    <dgm:pt modelId="{0B29C8B2-6EE7-46FE-B700-6E7C446A17A5}" type="parTrans" cxnId="{ABFEB200-AA54-4BEF-B9F7-0C544D4DDA75}">
      <dgm:prSet/>
      <dgm:spPr/>
      <dgm:t>
        <a:bodyPr/>
        <a:lstStyle/>
        <a:p>
          <a:endParaRPr lang="zh-CN" altLang="en-US"/>
        </a:p>
      </dgm:t>
    </dgm:pt>
    <dgm:pt modelId="{5C4C650E-28DD-463D-B85D-F4AC835F4120}" type="sibTrans" cxnId="{ABFEB200-AA54-4BEF-B9F7-0C544D4DDA75}">
      <dgm:prSet/>
      <dgm:spPr/>
      <dgm:t>
        <a:bodyPr/>
        <a:lstStyle/>
        <a:p>
          <a:endParaRPr lang="zh-CN" altLang="en-US"/>
        </a:p>
      </dgm:t>
    </dgm:pt>
    <dgm:pt modelId="{4B5610D0-F5BC-46F6-ADF8-0E7BC4B1BEA0}">
      <dgm:prSet/>
      <dgm:spPr/>
      <dgm:t>
        <a:bodyPr/>
        <a:lstStyle/>
        <a:p>
          <a:r>
            <a:rPr lang="zh-CN"/>
            <a:t>理解</a:t>
          </a:r>
          <a:r>
            <a:rPr lang="en-US"/>
            <a:t>kylin</a:t>
          </a:r>
          <a:r>
            <a:rPr lang="zh-CN"/>
            <a:t>的增量构建</a:t>
          </a:r>
        </a:p>
      </dgm:t>
    </dgm:pt>
    <dgm:pt modelId="{3F22E4FB-5E59-4A00-BE48-8F8F6B664B4F}" type="parTrans" cxnId="{47C84FFD-978E-43E5-B069-E98CEDBED580}">
      <dgm:prSet/>
      <dgm:spPr/>
      <dgm:t>
        <a:bodyPr/>
        <a:lstStyle/>
        <a:p>
          <a:endParaRPr lang="zh-CN" altLang="en-US"/>
        </a:p>
      </dgm:t>
    </dgm:pt>
    <dgm:pt modelId="{668BC535-A1EA-4580-89B5-DFACCA48223F}" type="sibTrans" cxnId="{47C84FFD-978E-43E5-B069-E98CEDBED580}">
      <dgm:prSet/>
      <dgm:spPr/>
      <dgm:t>
        <a:bodyPr/>
        <a:lstStyle/>
        <a:p>
          <a:endParaRPr lang="zh-CN" altLang="en-US"/>
        </a:p>
      </dgm:t>
    </dgm:pt>
    <dgm:pt modelId="{9B872746-8AE1-4255-9A12-405DB1C97442}">
      <dgm:prSet/>
      <dgm:spPr/>
      <dgm:t>
        <a:bodyPr/>
        <a:lstStyle/>
        <a:p>
          <a:r>
            <a:rPr lang="zh-CN" dirty="0"/>
            <a:t>理解</a:t>
          </a:r>
          <a:r>
            <a:rPr lang="en-US" dirty="0" err="1"/>
            <a:t>kylin</a:t>
          </a:r>
          <a:r>
            <a:rPr lang="zh-CN" dirty="0"/>
            <a:t>的</a:t>
          </a:r>
          <a:r>
            <a:rPr lang="en-US" dirty="0"/>
            <a:t>job</a:t>
          </a:r>
          <a:r>
            <a:rPr lang="zh-CN" dirty="0"/>
            <a:t>监控与定时配置</a:t>
          </a:r>
        </a:p>
      </dgm:t>
    </dgm:pt>
    <dgm:pt modelId="{8852F43C-90B7-47E1-AEC2-E4F9F146C1A5}" type="parTrans" cxnId="{06C2E1C6-E7FE-4500-9575-140BFD417DD3}">
      <dgm:prSet/>
      <dgm:spPr/>
      <dgm:t>
        <a:bodyPr/>
        <a:lstStyle/>
        <a:p>
          <a:endParaRPr lang="zh-CN" altLang="en-US"/>
        </a:p>
      </dgm:t>
    </dgm:pt>
    <dgm:pt modelId="{54627347-38F8-46F5-97BC-CE632EE1D052}" type="sibTrans" cxnId="{06C2E1C6-E7FE-4500-9575-140BFD417DD3}">
      <dgm:prSet/>
      <dgm:spPr/>
      <dgm:t>
        <a:bodyPr/>
        <a:lstStyle/>
        <a:p>
          <a:endParaRPr lang="zh-CN" altLang="en-US"/>
        </a:p>
      </dgm:t>
    </dgm:pt>
    <dgm:pt modelId="{416A1423-7271-4C06-96B2-397CC50DC78E}">
      <dgm:prSet/>
      <dgm:spPr/>
      <dgm:t>
        <a:bodyPr/>
        <a:lstStyle/>
        <a:p>
          <a:r>
            <a:rPr lang="zh-CN" altLang="en-US" dirty="0"/>
            <a:t>了解</a:t>
          </a:r>
          <a:r>
            <a:rPr lang="en-US" dirty="0" err="1"/>
            <a:t>kylin</a:t>
          </a:r>
          <a:r>
            <a:rPr lang="zh-CN" dirty="0"/>
            <a:t>性能优化</a:t>
          </a:r>
        </a:p>
      </dgm:t>
    </dgm:pt>
    <dgm:pt modelId="{109CA55C-67E5-4683-90E6-BA9A5DF918E1}" type="parTrans" cxnId="{CBB8EB23-4614-400C-942A-2E36155D3919}">
      <dgm:prSet/>
      <dgm:spPr/>
      <dgm:t>
        <a:bodyPr/>
        <a:lstStyle/>
        <a:p>
          <a:endParaRPr lang="zh-CN" altLang="en-US"/>
        </a:p>
      </dgm:t>
    </dgm:pt>
    <dgm:pt modelId="{CE4CF247-6432-41AA-88D0-B2CCB5FA0CC4}" type="sibTrans" cxnId="{CBB8EB23-4614-400C-942A-2E36155D3919}">
      <dgm:prSet/>
      <dgm:spPr/>
      <dgm:t>
        <a:bodyPr/>
        <a:lstStyle/>
        <a:p>
          <a:endParaRPr lang="zh-CN" altLang="en-US"/>
        </a:p>
      </dgm:t>
    </dgm:pt>
    <dgm:pt modelId="{5DB1EE07-C525-4139-8EF7-373B76FB8FE1}" type="pres">
      <dgm:prSet presAssocID="{D91E57FB-7D34-4EF5-B6F2-F5078DC6D5B7}" presName="Name0" presStyleCnt="0">
        <dgm:presLayoutVars>
          <dgm:chMax val="7"/>
          <dgm:chPref val="7"/>
          <dgm:dir/>
        </dgm:presLayoutVars>
      </dgm:prSet>
      <dgm:spPr/>
    </dgm:pt>
    <dgm:pt modelId="{54DF99FC-5FBE-4620-BAB3-3846B01A7740}" type="pres">
      <dgm:prSet presAssocID="{D91E57FB-7D34-4EF5-B6F2-F5078DC6D5B7}" presName="Name1" presStyleCnt="0"/>
      <dgm:spPr/>
    </dgm:pt>
    <dgm:pt modelId="{9062B793-FD46-417B-B8D5-6F9121F70F18}" type="pres">
      <dgm:prSet presAssocID="{D91E57FB-7D34-4EF5-B6F2-F5078DC6D5B7}" presName="cycle" presStyleCnt="0"/>
      <dgm:spPr/>
    </dgm:pt>
    <dgm:pt modelId="{F04802F1-BBA5-4FD7-9D94-53AC1EE227FC}" type="pres">
      <dgm:prSet presAssocID="{D91E57FB-7D34-4EF5-B6F2-F5078DC6D5B7}" presName="srcNode" presStyleLbl="node1" presStyleIdx="0" presStyleCnt="5"/>
      <dgm:spPr/>
    </dgm:pt>
    <dgm:pt modelId="{F77D2FC9-3402-4D51-A5A8-1C72A8513835}" type="pres">
      <dgm:prSet presAssocID="{D91E57FB-7D34-4EF5-B6F2-F5078DC6D5B7}" presName="conn" presStyleLbl="parChTrans1D2" presStyleIdx="0" presStyleCnt="1"/>
      <dgm:spPr/>
    </dgm:pt>
    <dgm:pt modelId="{AFA8A5D8-B928-469D-9A7D-5E445A17D4A4}" type="pres">
      <dgm:prSet presAssocID="{D91E57FB-7D34-4EF5-B6F2-F5078DC6D5B7}" presName="extraNode" presStyleLbl="node1" presStyleIdx="0" presStyleCnt="5"/>
      <dgm:spPr/>
    </dgm:pt>
    <dgm:pt modelId="{F388D22A-F5CB-4BEB-AB9F-1234235B61FC}" type="pres">
      <dgm:prSet presAssocID="{D91E57FB-7D34-4EF5-B6F2-F5078DC6D5B7}" presName="dstNode" presStyleLbl="node1" presStyleIdx="0" presStyleCnt="5"/>
      <dgm:spPr/>
    </dgm:pt>
    <dgm:pt modelId="{69F352AD-1BCE-459C-876A-24749FC075E9}" type="pres">
      <dgm:prSet presAssocID="{00741691-E0E1-4124-9DC6-A3A5A51BF708}" presName="text_1" presStyleLbl="node1" presStyleIdx="0" presStyleCnt="5">
        <dgm:presLayoutVars>
          <dgm:bulletEnabled val="1"/>
        </dgm:presLayoutVars>
      </dgm:prSet>
      <dgm:spPr/>
    </dgm:pt>
    <dgm:pt modelId="{2F83680A-5AD3-49D9-BC91-B2BAA8056757}" type="pres">
      <dgm:prSet presAssocID="{00741691-E0E1-4124-9DC6-A3A5A51BF708}" presName="accent_1" presStyleCnt="0"/>
      <dgm:spPr/>
    </dgm:pt>
    <dgm:pt modelId="{2CDEDC6E-BEA5-47AE-8F18-5C2A0F48982E}" type="pres">
      <dgm:prSet presAssocID="{00741691-E0E1-4124-9DC6-A3A5A51BF708}" presName="accentRepeatNode" presStyleLbl="solidFgAcc1" presStyleIdx="0" presStyleCnt="5"/>
      <dgm:spPr/>
    </dgm:pt>
    <dgm:pt modelId="{62969F39-F8D5-46AC-B492-247944EBDD95}" type="pres">
      <dgm:prSet presAssocID="{C17151A8-79EA-40DD-BF36-4D1400DEFC22}" presName="text_2" presStyleLbl="node1" presStyleIdx="1" presStyleCnt="5">
        <dgm:presLayoutVars>
          <dgm:bulletEnabled val="1"/>
        </dgm:presLayoutVars>
      </dgm:prSet>
      <dgm:spPr/>
    </dgm:pt>
    <dgm:pt modelId="{59E54CAE-D42E-4918-A655-4971EC7C8F98}" type="pres">
      <dgm:prSet presAssocID="{C17151A8-79EA-40DD-BF36-4D1400DEFC22}" presName="accent_2" presStyleCnt="0"/>
      <dgm:spPr/>
    </dgm:pt>
    <dgm:pt modelId="{5CE00421-E95C-4375-8FE9-1826141376DF}" type="pres">
      <dgm:prSet presAssocID="{C17151A8-79EA-40DD-BF36-4D1400DEFC22}" presName="accentRepeatNode" presStyleLbl="solidFgAcc1" presStyleIdx="1" presStyleCnt="5"/>
      <dgm:spPr/>
    </dgm:pt>
    <dgm:pt modelId="{CE1B986E-6DBB-4C3D-9908-286042148DBA}" type="pres">
      <dgm:prSet presAssocID="{4B5610D0-F5BC-46F6-ADF8-0E7BC4B1BEA0}" presName="text_3" presStyleLbl="node1" presStyleIdx="2" presStyleCnt="5">
        <dgm:presLayoutVars>
          <dgm:bulletEnabled val="1"/>
        </dgm:presLayoutVars>
      </dgm:prSet>
      <dgm:spPr/>
    </dgm:pt>
    <dgm:pt modelId="{4DFD3694-05A8-4F82-AFC4-E76287244E0B}" type="pres">
      <dgm:prSet presAssocID="{4B5610D0-F5BC-46F6-ADF8-0E7BC4B1BEA0}" presName="accent_3" presStyleCnt="0"/>
      <dgm:spPr/>
    </dgm:pt>
    <dgm:pt modelId="{DDC15CE1-3936-4355-8D66-5607500E2942}" type="pres">
      <dgm:prSet presAssocID="{4B5610D0-F5BC-46F6-ADF8-0E7BC4B1BEA0}" presName="accentRepeatNode" presStyleLbl="solidFgAcc1" presStyleIdx="2" presStyleCnt="5"/>
      <dgm:spPr/>
    </dgm:pt>
    <dgm:pt modelId="{218C874B-9C26-41D0-853D-69A44734BEF4}" type="pres">
      <dgm:prSet presAssocID="{9B872746-8AE1-4255-9A12-405DB1C97442}" presName="text_4" presStyleLbl="node1" presStyleIdx="3" presStyleCnt="5">
        <dgm:presLayoutVars>
          <dgm:bulletEnabled val="1"/>
        </dgm:presLayoutVars>
      </dgm:prSet>
      <dgm:spPr/>
    </dgm:pt>
    <dgm:pt modelId="{35366BEF-88B6-48DC-9B61-4E5211D0CB8C}" type="pres">
      <dgm:prSet presAssocID="{9B872746-8AE1-4255-9A12-405DB1C97442}" presName="accent_4" presStyleCnt="0"/>
      <dgm:spPr/>
    </dgm:pt>
    <dgm:pt modelId="{AD928C95-6712-42C7-91A2-5D73E74CF577}" type="pres">
      <dgm:prSet presAssocID="{9B872746-8AE1-4255-9A12-405DB1C97442}" presName="accentRepeatNode" presStyleLbl="solidFgAcc1" presStyleIdx="3" presStyleCnt="5"/>
      <dgm:spPr/>
    </dgm:pt>
    <dgm:pt modelId="{B5D1E99F-5327-43E8-B3A7-13EBDA622EFB}" type="pres">
      <dgm:prSet presAssocID="{416A1423-7271-4C06-96B2-397CC50DC78E}" presName="text_5" presStyleLbl="node1" presStyleIdx="4" presStyleCnt="5">
        <dgm:presLayoutVars>
          <dgm:bulletEnabled val="1"/>
        </dgm:presLayoutVars>
      </dgm:prSet>
      <dgm:spPr/>
    </dgm:pt>
    <dgm:pt modelId="{4DE754AC-7B70-4CCD-834E-5A5DE84EE687}" type="pres">
      <dgm:prSet presAssocID="{416A1423-7271-4C06-96B2-397CC50DC78E}" presName="accent_5" presStyleCnt="0"/>
      <dgm:spPr/>
    </dgm:pt>
    <dgm:pt modelId="{D0B1281C-94C7-4DD5-908E-7B3F4A2FF3DF}" type="pres">
      <dgm:prSet presAssocID="{416A1423-7271-4C06-96B2-397CC50DC78E}" presName="accentRepeatNode" presStyleLbl="solidFgAcc1" presStyleIdx="4" presStyleCnt="5"/>
      <dgm:spPr/>
    </dgm:pt>
  </dgm:ptLst>
  <dgm:cxnLst>
    <dgm:cxn modelId="{76E04235-7D74-4151-BA95-B7A636739073}" type="presOf" srcId="{9B872746-8AE1-4255-9A12-405DB1C97442}" destId="{218C874B-9C26-41D0-853D-69A44734BEF4}" srcOrd="0" destOrd="0" presId="urn:microsoft.com/office/officeart/2008/layout/VerticalCurvedList"/>
    <dgm:cxn modelId="{06C2E1C6-E7FE-4500-9575-140BFD417DD3}" srcId="{D91E57FB-7D34-4EF5-B6F2-F5078DC6D5B7}" destId="{9B872746-8AE1-4255-9A12-405DB1C97442}" srcOrd="3" destOrd="0" parTransId="{8852F43C-90B7-47E1-AEC2-E4F9F146C1A5}" sibTransId="{54627347-38F8-46F5-97BC-CE632EE1D052}"/>
    <dgm:cxn modelId="{186832B5-DCDB-42C2-8C4A-2978DBA037CC}" type="presOf" srcId="{C17151A8-79EA-40DD-BF36-4D1400DEFC22}" destId="{62969F39-F8D5-46AC-B492-247944EBDD95}" srcOrd="0" destOrd="0" presId="urn:microsoft.com/office/officeart/2008/layout/VerticalCurvedList"/>
    <dgm:cxn modelId="{6B97C489-5E2D-4D13-98E9-77480395C995}" type="presOf" srcId="{4B5610D0-F5BC-46F6-ADF8-0E7BC4B1BEA0}" destId="{CE1B986E-6DBB-4C3D-9908-286042148DBA}" srcOrd="0" destOrd="0" presId="urn:microsoft.com/office/officeart/2008/layout/VerticalCurvedList"/>
    <dgm:cxn modelId="{CBB8EB23-4614-400C-942A-2E36155D3919}" srcId="{D91E57FB-7D34-4EF5-B6F2-F5078DC6D5B7}" destId="{416A1423-7271-4C06-96B2-397CC50DC78E}" srcOrd="4" destOrd="0" parTransId="{109CA55C-67E5-4683-90E6-BA9A5DF918E1}" sibTransId="{CE4CF247-6432-41AA-88D0-B2CCB5FA0CC4}"/>
    <dgm:cxn modelId="{92DFC046-ED6C-493F-AE7E-E39F5F32197E}" type="presOf" srcId="{00741691-E0E1-4124-9DC6-A3A5A51BF708}" destId="{69F352AD-1BCE-459C-876A-24749FC075E9}" srcOrd="0" destOrd="0" presId="urn:microsoft.com/office/officeart/2008/layout/VerticalCurvedList"/>
    <dgm:cxn modelId="{8EEF0249-9116-43A9-916D-ADD996C45BE6}" type="presOf" srcId="{18826613-A6DD-4070-9F90-9A21A8D756DA}" destId="{F77D2FC9-3402-4D51-A5A8-1C72A8513835}" srcOrd="0" destOrd="0" presId="urn:microsoft.com/office/officeart/2008/layout/VerticalCurvedList"/>
    <dgm:cxn modelId="{ABFEB200-AA54-4BEF-B9F7-0C544D4DDA75}" srcId="{D91E57FB-7D34-4EF5-B6F2-F5078DC6D5B7}" destId="{C17151A8-79EA-40DD-BF36-4D1400DEFC22}" srcOrd="1" destOrd="0" parTransId="{0B29C8B2-6EE7-46FE-B700-6E7C446A17A5}" sibTransId="{5C4C650E-28DD-463D-B85D-F4AC835F4120}"/>
    <dgm:cxn modelId="{47C84FFD-978E-43E5-B069-E98CEDBED580}" srcId="{D91E57FB-7D34-4EF5-B6F2-F5078DC6D5B7}" destId="{4B5610D0-F5BC-46F6-ADF8-0E7BC4B1BEA0}" srcOrd="2" destOrd="0" parTransId="{3F22E4FB-5E59-4A00-BE48-8F8F6B664B4F}" sibTransId="{668BC535-A1EA-4580-89B5-DFACCA48223F}"/>
    <dgm:cxn modelId="{3CB92F56-A99F-4AF6-98E1-8316E7B8D28B}" type="presOf" srcId="{D91E57FB-7D34-4EF5-B6F2-F5078DC6D5B7}" destId="{5DB1EE07-C525-4139-8EF7-373B76FB8FE1}" srcOrd="0" destOrd="0" presId="urn:microsoft.com/office/officeart/2008/layout/VerticalCurvedList"/>
    <dgm:cxn modelId="{FB9A739B-8E97-4172-85BC-E57C1D8BB3FF}" type="presOf" srcId="{416A1423-7271-4C06-96B2-397CC50DC78E}" destId="{B5D1E99F-5327-43E8-B3A7-13EBDA622EFB}" srcOrd="0" destOrd="0" presId="urn:microsoft.com/office/officeart/2008/layout/VerticalCurvedList"/>
    <dgm:cxn modelId="{B126FBAA-007D-460C-BFEB-3E9A6E11D69C}" srcId="{D91E57FB-7D34-4EF5-B6F2-F5078DC6D5B7}" destId="{00741691-E0E1-4124-9DC6-A3A5A51BF708}" srcOrd="0" destOrd="0" parTransId="{FDE5D96D-9F46-47CF-9884-56329146A89A}" sibTransId="{18826613-A6DD-4070-9F90-9A21A8D756DA}"/>
    <dgm:cxn modelId="{06710DA1-A1D7-429C-B84B-33CA5B46DC49}" type="presParOf" srcId="{5DB1EE07-C525-4139-8EF7-373B76FB8FE1}" destId="{54DF99FC-5FBE-4620-BAB3-3846B01A7740}" srcOrd="0" destOrd="0" presId="urn:microsoft.com/office/officeart/2008/layout/VerticalCurvedList"/>
    <dgm:cxn modelId="{1227FD1A-F694-4A40-B13E-2F8561AFF96B}" type="presParOf" srcId="{54DF99FC-5FBE-4620-BAB3-3846B01A7740}" destId="{9062B793-FD46-417B-B8D5-6F9121F70F18}" srcOrd="0" destOrd="0" presId="urn:microsoft.com/office/officeart/2008/layout/VerticalCurvedList"/>
    <dgm:cxn modelId="{04D1161F-64AE-44B9-AF47-4B3E85EF0943}" type="presParOf" srcId="{9062B793-FD46-417B-B8D5-6F9121F70F18}" destId="{F04802F1-BBA5-4FD7-9D94-53AC1EE227FC}" srcOrd="0" destOrd="0" presId="urn:microsoft.com/office/officeart/2008/layout/VerticalCurvedList"/>
    <dgm:cxn modelId="{99CEF6B8-EFE7-4F2E-926F-7536F7F3D1CF}" type="presParOf" srcId="{9062B793-FD46-417B-B8D5-6F9121F70F18}" destId="{F77D2FC9-3402-4D51-A5A8-1C72A8513835}" srcOrd="1" destOrd="0" presId="urn:microsoft.com/office/officeart/2008/layout/VerticalCurvedList"/>
    <dgm:cxn modelId="{A1555907-682C-485A-BD48-F53E975E2963}" type="presParOf" srcId="{9062B793-FD46-417B-B8D5-6F9121F70F18}" destId="{AFA8A5D8-B928-469D-9A7D-5E445A17D4A4}" srcOrd="2" destOrd="0" presId="urn:microsoft.com/office/officeart/2008/layout/VerticalCurvedList"/>
    <dgm:cxn modelId="{391C6A3A-625B-4077-9B6D-F122A87DC687}" type="presParOf" srcId="{9062B793-FD46-417B-B8D5-6F9121F70F18}" destId="{F388D22A-F5CB-4BEB-AB9F-1234235B61FC}" srcOrd="3" destOrd="0" presId="urn:microsoft.com/office/officeart/2008/layout/VerticalCurvedList"/>
    <dgm:cxn modelId="{CC8DC39E-9DC7-4F52-ADBE-A1D95D8FFE34}" type="presParOf" srcId="{54DF99FC-5FBE-4620-BAB3-3846B01A7740}" destId="{69F352AD-1BCE-459C-876A-24749FC075E9}" srcOrd="1" destOrd="0" presId="urn:microsoft.com/office/officeart/2008/layout/VerticalCurvedList"/>
    <dgm:cxn modelId="{365C5643-BA07-4A48-B7CE-03BC7C722C3B}" type="presParOf" srcId="{54DF99FC-5FBE-4620-BAB3-3846B01A7740}" destId="{2F83680A-5AD3-49D9-BC91-B2BAA8056757}" srcOrd="2" destOrd="0" presId="urn:microsoft.com/office/officeart/2008/layout/VerticalCurvedList"/>
    <dgm:cxn modelId="{C2B52637-CC96-4165-900D-0A53173D3FA8}" type="presParOf" srcId="{2F83680A-5AD3-49D9-BC91-B2BAA8056757}" destId="{2CDEDC6E-BEA5-47AE-8F18-5C2A0F48982E}" srcOrd="0" destOrd="0" presId="urn:microsoft.com/office/officeart/2008/layout/VerticalCurvedList"/>
    <dgm:cxn modelId="{7CF637B9-91CA-4273-B559-0B0DC98B44B0}" type="presParOf" srcId="{54DF99FC-5FBE-4620-BAB3-3846B01A7740}" destId="{62969F39-F8D5-46AC-B492-247944EBDD95}" srcOrd="3" destOrd="0" presId="urn:microsoft.com/office/officeart/2008/layout/VerticalCurvedList"/>
    <dgm:cxn modelId="{9DFCD902-CBB8-46C5-81AC-67F92ECDC784}" type="presParOf" srcId="{54DF99FC-5FBE-4620-BAB3-3846B01A7740}" destId="{59E54CAE-D42E-4918-A655-4971EC7C8F98}" srcOrd="4" destOrd="0" presId="urn:microsoft.com/office/officeart/2008/layout/VerticalCurvedList"/>
    <dgm:cxn modelId="{756F2B7F-6EDA-4324-9CFE-0E516C0CD57F}" type="presParOf" srcId="{59E54CAE-D42E-4918-A655-4971EC7C8F98}" destId="{5CE00421-E95C-4375-8FE9-1826141376DF}" srcOrd="0" destOrd="0" presId="urn:microsoft.com/office/officeart/2008/layout/VerticalCurvedList"/>
    <dgm:cxn modelId="{C88D9DF2-4631-4162-BE53-3A27CE11B208}" type="presParOf" srcId="{54DF99FC-5FBE-4620-BAB3-3846B01A7740}" destId="{CE1B986E-6DBB-4C3D-9908-286042148DBA}" srcOrd="5" destOrd="0" presId="urn:microsoft.com/office/officeart/2008/layout/VerticalCurvedList"/>
    <dgm:cxn modelId="{B5017F5D-1BDA-4FFD-BCA1-4D19DB5189C8}" type="presParOf" srcId="{54DF99FC-5FBE-4620-BAB3-3846B01A7740}" destId="{4DFD3694-05A8-4F82-AFC4-E76287244E0B}" srcOrd="6" destOrd="0" presId="urn:microsoft.com/office/officeart/2008/layout/VerticalCurvedList"/>
    <dgm:cxn modelId="{F7373C72-9F18-44C9-95E4-F58CFF6BB5CE}" type="presParOf" srcId="{4DFD3694-05A8-4F82-AFC4-E76287244E0B}" destId="{DDC15CE1-3936-4355-8D66-5607500E2942}" srcOrd="0" destOrd="0" presId="urn:microsoft.com/office/officeart/2008/layout/VerticalCurvedList"/>
    <dgm:cxn modelId="{41F39DB1-3643-459C-BA38-F3ADE39730DD}" type="presParOf" srcId="{54DF99FC-5FBE-4620-BAB3-3846B01A7740}" destId="{218C874B-9C26-41D0-853D-69A44734BEF4}" srcOrd="7" destOrd="0" presId="urn:microsoft.com/office/officeart/2008/layout/VerticalCurvedList"/>
    <dgm:cxn modelId="{080546BC-85ED-478F-ADA5-C124057AE0B7}" type="presParOf" srcId="{54DF99FC-5FBE-4620-BAB3-3846B01A7740}" destId="{35366BEF-88B6-48DC-9B61-4E5211D0CB8C}" srcOrd="8" destOrd="0" presId="urn:microsoft.com/office/officeart/2008/layout/VerticalCurvedList"/>
    <dgm:cxn modelId="{8E2B3D9C-5FBB-4F90-89B1-53F58CB3E1D5}" type="presParOf" srcId="{35366BEF-88B6-48DC-9B61-4E5211D0CB8C}" destId="{AD928C95-6712-42C7-91A2-5D73E74CF577}" srcOrd="0" destOrd="0" presId="urn:microsoft.com/office/officeart/2008/layout/VerticalCurvedList"/>
    <dgm:cxn modelId="{511B1A50-F896-4FBC-AECE-A98E7F50DCF2}" type="presParOf" srcId="{54DF99FC-5FBE-4620-BAB3-3846B01A7740}" destId="{B5D1E99F-5327-43E8-B3A7-13EBDA622EFB}" srcOrd="9" destOrd="0" presId="urn:microsoft.com/office/officeart/2008/layout/VerticalCurvedList"/>
    <dgm:cxn modelId="{890E1796-ADCB-4CCF-949D-04F9ECD3F7A2}" type="presParOf" srcId="{54DF99FC-5FBE-4620-BAB3-3846B01A7740}" destId="{4DE754AC-7B70-4CCD-834E-5A5DE84EE687}" srcOrd="10" destOrd="0" presId="urn:microsoft.com/office/officeart/2008/layout/VerticalCurvedList"/>
    <dgm:cxn modelId="{8E27B4DD-9252-4155-BC47-CD822DE90929}" type="presParOf" srcId="{4DE754AC-7B70-4CCD-834E-5A5DE84EE687}" destId="{D0B1281C-94C7-4DD5-908E-7B3F4A2FF3D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D0107CD-8A7C-46C2-B476-A23EDE61FA77}" type="doc">
      <dgm:prSet loTypeId="urn:microsoft.com/office/officeart/2008/layout/VerticalCircleList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zh-CN" altLang="en-US"/>
        </a:p>
      </dgm:t>
    </dgm:pt>
    <dgm:pt modelId="{61844B6F-3CC3-493D-BECC-779311E3AF8D}">
      <dgm:prSet/>
      <dgm:spPr/>
      <dgm:t>
        <a:bodyPr/>
        <a:lstStyle/>
        <a:p>
          <a:r>
            <a:rPr lang="zh-CN" dirty="0"/>
            <a:t>强制维度：所有</a:t>
          </a:r>
          <a:r>
            <a:rPr lang="en-US" dirty="0"/>
            <a:t>cuboid</a:t>
          </a:r>
          <a:r>
            <a:rPr lang="zh-CN" dirty="0"/>
            <a:t>必须包含的维度，不会计算不包含强制维度的</a:t>
          </a:r>
          <a:r>
            <a:rPr lang="en-US" dirty="0"/>
            <a:t>cuboid</a:t>
          </a:r>
          <a:r>
            <a:rPr lang="zh-CN" dirty="0"/>
            <a:t>。</a:t>
          </a:r>
        </a:p>
      </dgm:t>
    </dgm:pt>
    <dgm:pt modelId="{CFA6408C-AB2D-43AC-B0C8-4B9E0C037DAF}" type="parTrans" cxnId="{2D1174B7-DD1E-4090-AA47-A0A83FFF2A96}">
      <dgm:prSet/>
      <dgm:spPr/>
      <dgm:t>
        <a:bodyPr/>
        <a:lstStyle/>
        <a:p>
          <a:endParaRPr lang="zh-CN" altLang="en-US"/>
        </a:p>
      </dgm:t>
    </dgm:pt>
    <dgm:pt modelId="{27CC7883-7B90-4F52-906B-7077D63FA8F5}" type="sibTrans" cxnId="{2D1174B7-DD1E-4090-AA47-A0A83FFF2A96}">
      <dgm:prSet/>
      <dgm:spPr/>
      <dgm:t>
        <a:bodyPr/>
        <a:lstStyle/>
        <a:p>
          <a:endParaRPr lang="zh-CN" altLang="en-US"/>
        </a:p>
      </dgm:t>
    </dgm:pt>
    <dgm:pt modelId="{88E32D6A-6CDA-4388-A863-A8C68E066CFC}">
      <dgm:prSet/>
      <dgm:spPr/>
      <dgm:t>
        <a:bodyPr/>
        <a:lstStyle/>
        <a:p>
          <a:r>
            <a:rPr lang="zh-CN"/>
            <a:t>适用场景：可以将确定在查询时一定会使用的维度设为强制维度。例如，时间维度。</a:t>
          </a:r>
        </a:p>
      </dgm:t>
    </dgm:pt>
    <dgm:pt modelId="{995612A0-5508-454B-9C9B-1838E460F137}" type="parTrans" cxnId="{559C432A-3FB8-4643-AE0E-809DE14A57AF}">
      <dgm:prSet/>
      <dgm:spPr/>
      <dgm:t>
        <a:bodyPr/>
        <a:lstStyle/>
        <a:p>
          <a:endParaRPr lang="zh-CN" altLang="en-US"/>
        </a:p>
      </dgm:t>
    </dgm:pt>
    <dgm:pt modelId="{89D24401-72A9-453C-A380-5078E1F2795C}" type="sibTrans" cxnId="{559C432A-3FB8-4643-AE0E-809DE14A57AF}">
      <dgm:prSet/>
      <dgm:spPr/>
      <dgm:t>
        <a:bodyPr/>
        <a:lstStyle/>
        <a:p>
          <a:endParaRPr lang="zh-CN" altLang="en-US"/>
        </a:p>
      </dgm:t>
    </dgm:pt>
    <dgm:pt modelId="{3423DC98-E954-453B-BC68-345D836E1F35}">
      <dgm:prSet/>
      <dgm:spPr/>
      <dgm:t>
        <a:bodyPr/>
        <a:lstStyle/>
        <a:p>
          <a:r>
            <a:rPr lang="zh-CN"/>
            <a:t>优化效果：将一个维度设为强制维度，则</a:t>
          </a:r>
          <a:r>
            <a:rPr lang="en-US"/>
            <a:t>cuboid</a:t>
          </a:r>
          <a:r>
            <a:rPr lang="zh-CN"/>
            <a:t>个数直接减半。</a:t>
          </a:r>
        </a:p>
      </dgm:t>
    </dgm:pt>
    <dgm:pt modelId="{D2A00FB4-4A9F-4E07-B0BF-A98E49177D54}" type="parTrans" cxnId="{A1E9BFB9-D352-47B7-9544-756EA0AE8F9A}">
      <dgm:prSet/>
      <dgm:spPr/>
      <dgm:t>
        <a:bodyPr/>
        <a:lstStyle/>
        <a:p>
          <a:endParaRPr lang="zh-CN" altLang="en-US"/>
        </a:p>
      </dgm:t>
    </dgm:pt>
    <dgm:pt modelId="{755AF4EE-021D-4012-9202-3A758F8D5CBE}" type="sibTrans" cxnId="{A1E9BFB9-D352-47B7-9544-756EA0AE8F9A}">
      <dgm:prSet/>
      <dgm:spPr/>
      <dgm:t>
        <a:bodyPr/>
        <a:lstStyle/>
        <a:p>
          <a:endParaRPr lang="zh-CN" altLang="en-US"/>
        </a:p>
      </dgm:t>
    </dgm:pt>
    <dgm:pt modelId="{6EDFE8B4-6920-4005-B7EF-F9060D58A994}" type="pres">
      <dgm:prSet presAssocID="{2D0107CD-8A7C-46C2-B476-A23EDE61FA77}" presName="Name0" presStyleCnt="0">
        <dgm:presLayoutVars>
          <dgm:dir/>
        </dgm:presLayoutVars>
      </dgm:prSet>
      <dgm:spPr/>
    </dgm:pt>
    <dgm:pt modelId="{22FFEC96-8654-4CFB-9854-4FD0A5441165}" type="pres">
      <dgm:prSet presAssocID="{61844B6F-3CC3-493D-BECC-779311E3AF8D}" presName="noChildren" presStyleCnt="0"/>
      <dgm:spPr/>
    </dgm:pt>
    <dgm:pt modelId="{06376A41-EFE8-4759-9F5C-023CF3EDBEDF}" type="pres">
      <dgm:prSet presAssocID="{61844B6F-3CC3-493D-BECC-779311E3AF8D}" presName="gap" presStyleCnt="0"/>
      <dgm:spPr/>
    </dgm:pt>
    <dgm:pt modelId="{9E2DF084-C9CB-4011-A2C1-782C877CF230}" type="pres">
      <dgm:prSet presAssocID="{61844B6F-3CC3-493D-BECC-779311E3AF8D}" presName="medCircle2" presStyleLbl="vennNode1" presStyleIdx="0" presStyleCnt="3"/>
      <dgm:spPr/>
    </dgm:pt>
    <dgm:pt modelId="{CEB489A1-72BF-4D25-BE3E-A23C4B64A5DA}" type="pres">
      <dgm:prSet presAssocID="{61844B6F-3CC3-493D-BECC-779311E3AF8D}" presName="txLvlOnly1" presStyleLbl="revTx" presStyleIdx="0" presStyleCnt="3"/>
      <dgm:spPr/>
    </dgm:pt>
    <dgm:pt modelId="{B27A17BB-EF0D-4E30-BF88-C29869BBE5B5}" type="pres">
      <dgm:prSet presAssocID="{88E32D6A-6CDA-4388-A863-A8C68E066CFC}" presName="noChildren" presStyleCnt="0"/>
      <dgm:spPr/>
    </dgm:pt>
    <dgm:pt modelId="{1E900ACA-CF36-4237-857F-BD190F53F436}" type="pres">
      <dgm:prSet presAssocID="{88E32D6A-6CDA-4388-A863-A8C68E066CFC}" presName="gap" presStyleCnt="0"/>
      <dgm:spPr/>
    </dgm:pt>
    <dgm:pt modelId="{A3A839F0-821E-4147-A40F-6ACF28AF3E79}" type="pres">
      <dgm:prSet presAssocID="{88E32D6A-6CDA-4388-A863-A8C68E066CFC}" presName="medCircle2" presStyleLbl="vennNode1" presStyleIdx="1" presStyleCnt="3"/>
      <dgm:spPr/>
    </dgm:pt>
    <dgm:pt modelId="{BF06E3AD-0564-4600-A249-172B3EAD6C0B}" type="pres">
      <dgm:prSet presAssocID="{88E32D6A-6CDA-4388-A863-A8C68E066CFC}" presName="txLvlOnly1" presStyleLbl="revTx" presStyleIdx="1" presStyleCnt="3"/>
      <dgm:spPr/>
    </dgm:pt>
    <dgm:pt modelId="{965D6ACE-22CA-4235-976B-0FD60C790782}" type="pres">
      <dgm:prSet presAssocID="{3423DC98-E954-453B-BC68-345D836E1F35}" presName="noChildren" presStyleCnt="0"/>
      <dgm:spPr/>
    </dgm:pt>
    <dgm:pt modelId="{31BF5296-7826-4D02-8E7C-7044051E4CD1}" type="pres">
      <dgm:prSet presAssocID="{3423DC98-E954-453B-BC68-345D836E1F35}" presName="gap" presStyleCnt="0"/>
      <dgm:spPr/>
    </dgm:pt>
    <dgm:pt modelId="{45B4F353-28C2-4B86-8206-8E855F202B01}" type="pres">
      <dgm:prSet presAssocID="{3423DC98-E954-453B-BC68-345D836E1F35}" presName="medCircle2" presStyleLbl="vennNode1" presStyleIdx="2" presStyleCnt="3"/>
      <dgm:spPr/>
    </dgm:pt>
    <dgm:pt modelId="{201F3BC7-6A44-4619-ABA3-F0DE43664323}" type="pres">
      <dgm:prSet presAssocID="{3423DC98-E954-453B-BC68-345D836E1F35}" presName="txLvlOnly1" presStyleLbl="revTx" presStyleIdx="2" presStyleCnt="3"/>
      <dgm:spPr/>
    </dgm:pt>
  </dgm:ptLst>
  <dgm:cxnLst>
    <dgm:cxn modelId="{559C432A-3FB8-4643-AE0E-809DE14A57AF}" srcId="{2D0107CD-8A7C-46C2-B476-A23EDE61FA77}" destId="{88E32D6A-6CDA-4388-A863-A8C68E066CFC}" srcOrd="1" destOrd="0" parTransId="{995612A0-5508-454B-9C9B-1838E460F137}" sibTransId="{89D24401-72A9-453C-A380-5078E1F2795C}"/>
    <dgm:cxn modelId="{2D1174B7-DD1E-4090-AA47-A0A83FFF2A96}" srcId="{2D0107CD-8A7C-46C2-B476-A23EDE61FA77}" destId="{61844B6F-3CC3-493D-BECC-779311E3AF8D}" srcOrd="0" destOrd="0" parTransId="{CFA6408C-AB2D-43AC-B0C8-4B9E0C037DAF}" sibTransId="{27CC7883-7B90-4F52-906B-7077D63FA8F5}"/>
    <dgm:cxn modelId="{57B6B081-62D3-499B-BA90-83A31EC1DD95}" type="presOf" srcId="{61844B6F-3CC3-493D-BECC-779311E3AF8D}" destId="{CEB489A1-72BF-4D25-BE3E-A23C4B64A5DA}" srcOrd="0" destOrd="0" presId="urn:microsoft.com/office/officeart/2008/layout/VerticalCircleList"/>
    <dgm:cxn modelId="{6D4BCAAE-2511-4399-B331-1392F94F4A63}" type="presOf" srcId="{88E32D6A-6CDA-4388-A863-A8C68E066CFC}" destId="{BF06E3AD-0564-4600-A249-172B3EAD6C0B}" srcOrd="0" destOrd="0" presId="urn:microsoft.com/office/officeart/2008/layout/VerticalCircleList"/>
    <dgm:cxn modelId="{A1E9BFB9-D352-47B7-9544-756EA0AE8F9A}" srcId="{2D0107CD-8A7C-46C2-B476-A23EDE61FA77}" destId="{3423DC98-E954-453B-BC68-345D836E1F35}" srcOrd="2" destOrd="0" parTransId="{D2A00FB4-4A9F-4E07-B0BF-A98E49177D54}" sibTransId="{755AF4EE-021D-4012-9202-3A758F8D5CBE}"/>
    <dgm:cxn modelId="{558FD7C2-688D-4729-8723-494C3253205B}" type="presOf" srcId="{3423DC98-E954-453B-BC68-345D836E1F35}" destId="{201F3BC7-6A44-4619-ABA3-F0DE43664323}" srcOrd="0" destOrd="0" presId="urn:microsoft.com/office/officeart/2008/layout/VerticalCircleList"/>
    <dgm:cxn modelId="{EF5E964D-F7E5-451C-A663-21ECBC331E4B}" type="presOf" srcId="{2D0107CD-8A7C-46C2-B476-A23EDE61FA77}" destId="{6EDFE8B4-6920-4005-B7EF-F9060D58A994}" srcOrd="0" destOrd="0" presId="urn:microsoft.com/office/officeart/2008/layout/VerticalCircleList"/>
    <dgm:cxn modelId="{14AA1804-564C-4BCC-8139-72A6A445B453}" type="presParOf" srcId="{6EDFE8B4-6920-4005-B7EF-F9060D58A994}" destId="{22FFEC96-8654-4CFB-9854-4FD0A5441165}" srcOrd="0" destOrd="0" presId="urn:microsoft.com/office/officeart/2008/layout/VerticalCircleList"/>
    <dgm:cxn modelId="{8D191E75-E8AA-4B4B-8054-D1DCFA138B8C}" type="presParOf" srcId="{22FFEC96-8654-4CFB-9854-4FD0A5441165}" destId="{06376A41-EFE8-4759-9F5C-023CF3EDBEDF}" srcOrd="0" destOrd="0" presId="urn:microsoft.com/office/officeart/2008/layout/VerticalCircleList"/>
    <dgm:cxn modelId="{41B0794B-5738-40AB-A4C0-7EB59272A89C}" type="presParOf" srcId="{22FFEC96-8654-4CFB-9854-4FD0A5441165}" destId="{9E2DF084-C9CB-4011-A2C1-782C877CF230}" srcOrd="1" destOrd="0" presId="urn:microsoft.com/office/officeart/2008/layout/VerticalCircleList"/>
    <dgm:cxn modelId="{B96A6954-1936-46F4-9B49-816F9191C21B}" type="presParOf" srcId="{22FFEC96-8654-4CFB-9854-4FD0A5441165}" destId="{CEB489A1-72BF-4D25-BE3E-A23C4B64A5DA}" srcOrd="2" destOrd="0" presId="urn:microsoft.com/office/officeart/2008/layout/VerticalCircleList"/>
    <dgm:cxn modelId="{DD4CED2B-0C3F-49D4-B65A-05B40E99DA8E}" type="presParOf" srcId="{6EDFE8B4-6920-4005-B7EF-F9060D58A994}" destId="{B27A17BB-EF0D-4E30-BF88-C29869BBE5B5}" srcOrd="1" destOrd="0" presId="urn:microsoft.com/office/officeart/2008/layout/VerticalCircleList"/>
    <dgm:cxn modelId="{81C9E813-91AD-4939-8A70-5CA04C961313}" type="presParOf" srcId="{B27A17BB-EF0D-4E30-BF88-C29869BBE5B5}" destId="{1E900ACA-CF36-4237-857F-BD190F53F436}" srcOrd="0" destOrd="0" presId="urn:microsoft.com/office/officeart/2008/layout/VerticalCircleList"/>
    <dgm:cxn modelId="{86F90DCB-7FD9-4D87-97D2-373094040D9A}" type="presParOf" srcId="{B27A17BB-EF0D-4E30-BF88-C29869BBE5B5}" destId="{A3A839F0-821E-4147-A40F-6ACF28AF3E79}" srcOrd="1" destOrd="0" presId="urn:microsoft.com/office/officeart/2008/layout/VerticalCircleList"/>
    <dgm:cxn modelId="{3D822B91-B99A-4CA5-B27E-B230FD218FAF}" type="presParOf" srcId="{B27A17BB-EF0D-4E30-BF88-C29869BBE5B5}" destId="{BF06E3AD-0564-4600-A249-172B3EAD6C0B}" srcOrd="2" destOrd="0" presId="urn:microsoft.com/office/officeart/2008/layout/VerticalCircleList"/>
    <dgm:cxn modelId="{28FF0A5F-E875-4D2C-BEB1-313FB43209AE}" type="presParOf" srcId="{6EDFE8B4-6920-4005-B7EF-F9060D58A994}" destId="{965D6ACE-22CA-4235-976B-0FD60C790782}" srcOrd="2" destOrd="0" presId="urn:microsoft.com/office/officeart/2008/layout/VerticalCircleList"/>
    <dgm:cxn modelId="{4E6EC102-AE1E-4401-9B7D-9F41BCF15FD8}" type="presParOf" srcId="{965D6ACE-22CA-4235-976B-0FD60C790782}" destId="{31BF5296-7826-4D02-8E7C-7044051E4CD1}" srcOrd="0" destOrd="0" presId="urn:microsoft.com/office/officeart/2008/layout/VerticalCircleList"/>
    <dgm:cxn modelId="{9CA0E6B4-9C7A-4D6B-8892-48FBF7D19565}" type="presParOf" srcId="{965D6ACE-22CA-4235-976B-0FD60C790782}" destId="{45B4F353-28C2-4B86-8206-8E855F202B01}" srcOrd="1" destOrd="0" presId="urn:microsoft.com/office/officeart/2008/layout/VerticalCircleList"/>
    <dgm:cxn modelId="{59757526-C9B3-45A3-804D-4DC2155AE216}" type="presParOf" srcId="{965D6ACE-22CA-4235-976B-0FD60C790782}" destId="{201F3BC7-6A44-4619-ABA3-F0DE43664323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B58CA60-0842-4FB4-9C9A-1A89A8DFD116}" type="doc">
      <dgm:prSet loTypeId="urn:microsoft.com/office/officeart/2008/layout/VerticalCircle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zh-CN" altLang="en-US"/>
        </a:p>
      </dgm:t>
    </dgm:pt>
    <dgm:pt modelId="{0994581D-F670-490D-BE00-BE483CFF6E5F}">
      <dgm:prSet/>
      <dgm:spPr/>
      <dgm:t>
        <a:bodyPr/>
        <a:lstStyle/>
        <a:p>
          <a:r>
            <a:rPr lang="zh-CN"/>
            <a:t>层次维度：具有一定层次关系的维度。</a:t>
          </a:r>
        </a:p>
      </dgm:t>
    </dgm:pt>
    <dgm:pt modelId="{A2EEA6C2-5B38-4AC9-BAB8-BDC638334F3A}" type="parTrans" cxnId="{820EF5EA-7443-4CDA-A843-185A970BA999}">
      <dgm:prSet/>
      <dgm:spPr/>
      <dgm:t>
        <a:bodyPr/>
        <a:lstStyle/>
        <a:p>
          <a:endParaRPr lang="zh-CN" altLang="en-US"/>
        </a:p>
      </dgm:t>
    </dgm:pt>
    <dgm:pt modelId="{D2DB0B5E-AB4E-4055-86ED-C81AE8FB1C82}" type="sibTrans" cxnId="{820EF5EA-7443-4CDA-A843-185A970BA999}">
      <dgm:prSet/>
      <dgm:spPr/>
      <dgm:t>
        <a:bodyPr/>
        <a:lstStyle/>
        <a:p>
          <a:endParaRPr lang="zh-CN" altLang="en-US"/>
        </a:p>
      </dgm:t>
    </dgm:pt>
    <dgm:pt modelId="{93528BA8-68E7-47DF-9D6A-660370BDB9C8}">
      <dgm:prSet/>
      <dgm:spPr/>
      <dgm:t>
        <a:bodyPr/>
        <a:lstStyle/>
        <a:p>
          <a:r>
            <a:rPr lang="zh-CN"/>
            <a:t>使用场景：像年，月，日；国家，省份，城市这类具有层次关系的维度。</a:t>
          </a:r>
        </a:p>
      </dgm:t>
    </dgm:pt>
    <dgm:pt modelId="{F2D72955-038F-47E7-A2A7-166C2F593998}" type="parTrans" cxnId="{5F3A1E4A-8EE4-465D-ACA1-04DADE168FD5}">
      <dgm:prSet/>
      <dgm:spPr/>
      <dgm:t>
        <a:bodyPr/>
        <a:lstStyle/>
        <a:p>
          <a:endParaRPr lang="zh-CN" altLang="en-US"/>
        </a:p>
      </dgm:t>
    </dgm:pt>
    <dgm:pt modelId="{DB04D47F-0BA3-4DDF-87D1-C57C05E39792}" type="sibTrans" cxnId="{5F3A1E4A-8EE4-465D-ACA1-04DADE168FD5}">
      <dgm:prSet/>
      <dgm:spPr/>
      <dgm:t>
        <a:bodyPr/>
        <a:lstStyle/>
        <a:p>
          <a:endParaRPr lang="zh-CN" altLang="en-US"/>
        </a:p>
      </dgm:t>
    </dgm:pt>
    <dgm:pt modelId="{C8E75178-6750-400F-8F73-F3853030E042}">
      <dgm:prSet/>
      <dgm:spPr/>
      <dgm:t>
        <a:bodyPr/>
        <a:lstStyle/>
        <a:p>
          <a:r>
            <a:rPr lang="zh-CN" dirty="0"/>
            <a:t>优化效果：将</a:t>
          </a:r>
          <a:r>
            <a:rPr lang="en-US" dirty="0"/>
            <a:t>N</a:t>
          </a:r>
          <a:r>
            <a:rPr lang="zh-CN" dirty="0"/>
            <a:t>个维度设置为层次维度，则这</a:t>
          </a:r>
          <a:r>
            <a:rPr lang="en-US" dirty="0"/>
            <a:t>N</a:t>
          </a:r>
          <a:r>
            <a:rPr lang="zh-CN" dirty="0"/>
            <a:t>个维度组合成的</a:t>
          </a:r>
          <a:r>
            <a:rPr lang="en-US" dirty="0"/>
            <a:t>cuboid</a:t>
          </a:r>
          <a:r>
            <a:rPr lang="zh-CN" dirty="0"/>
            <a:t>个数会从</a:t>
          </a:r>
          <a:r>
            <a:rPr lang="en-US" dirty="0"/>
            <a:t>2</a:t>
          </a:r>
          <a:r>
            <a:rPr lang="zh-CN" dirty="0"/>
            <a:t>的</a:t>
          </a:r>
          <a:r>
            <a:rPr lang="en-US" dirty="0"/>
            <a:t>N</a:t>
          </a:r>
          <a:r>
            <a:rPr lang="zh-CN" dirty="0"/>
            <a:t>次方减少到</a:t>
          </a:r>
          <a:r>
            <a:rPr lang="en-US" dirty="0"/>
            <a:t>N+1</a:t>
          </a:r>
          <a:r>
            <a:rPr lang="zh-CN" dirty="0"/>
            <a:t>。</a:t>
          </a:r>
        </a:p>
      </dgm:t>
    </dgm:pt>
    <dgm:pt modelId="{4D370DF8-7631-4DE7-842D-C33275505BA7}" type="parTrans" cxnId="{725D2204-8158-4CA5-A5CC-7956E5C4B681}">
      <dgm:prSet/>
      <dgm:spPr/>
      <dgm:t>
        <a:bodyPr/>
        <a:lstStyle/>
        <a:p>
          <a:endParaRPr lang="zh-CN" altLang="en-US"/>
        </a:p>
      </dgm:t>
    </dgm:pt>
    <dgm:pt modelId="{63248CD9-702D-4120-A554-92BE5037AF25}" type="sibTrans" cxnId="{725D2204-8158-4CA5-A5CC-7956E5C4B681}">
      <dgm:prSet/>
      <dgm:spPr/>
      <dgm:t>
        <a:bodyPr/>
        <a:lstStyle/>
        <a:p>
          <a:endParaRPr lang="zh-CN" altLang="en-US"/>
        </a:p>
      </dgm:t>
    </dgm:pt>
    <dgm:pt modelId="{8F9458A3-56E4-4106-9A22-2293E20611A8}" type="pres">
      <dgm:prSet presAssocID="{9B58CA60-0842-4FB4-9C9A-1A89A8DFD116}" presName="Name0" presStyleCnt="0">
        <dgm:presLayoutVars>
          <dgm:dir/>
        </dgm:presLayoutVars>
      </dgm:prSet>
      <dgm:spPr/>
    </dgm:pt>
    <dgm:pt modelId="{1E6CE4AC-8E53-4F05-A85D-67A83766B9B6}" type="pres">
      <dgm:prSet presAssocID="{0994581D-F670-490D-BE00-BE483CFF6E5F}" presName="noChildren" presStyleCnt="0"/>
      <dgm:spPr/>
    </dgm:pt>
    <dgm:pt modelId="{A8CA11E3-64FF-4495-AD0D-6806D9237677}" type="pres">
      <dgm:prSet presAssocID="{0994581D-F670-490D-BE00-BE483CFF6E5F}" presName="gap" presStyleCnt="0"/>
      <dgm:spPr/>
    </dgm:pt>
    <dgm:pt modelId="{9B058566-262B-4A3D-BF15-34666063AAF2}" type="pres">
      <dgm:prSet presAssocID="{0994581D-F670-490D-BE00-BE483CFF6E5F}" presName="medCircle2" presStyleLbl="vennNode1" presStyleIdx="0" presStyleCnt="3"/>
      <dgm:spPr/>
    </dgm:pt>
    <dgm:pt modelId="{34D18D29-09D3-43E6-93E1-96357987A6A0}" type="pres">
      <dgm:prSet presAssocID="{0994581D-F670-490D-BE00-BE483CFF6E5F}" presName="txLvlOnly1" presStyleLbl="revTx" presStyleIdx="0" presStyleCnt="3"/>
      <dgm:spPr/>
    </dgm:pt>
    <dgm:pt modelId="{BA7BB280-58C6-48B0-93E7-AA77F7C01F28}" type="pres">
      <dgm:prSet presAssocID="{93528BA8-68E7-47DF-9D6A-660370BDB9C8}" presName="noChildren" presStyleCnt="0"/>
      <dgm:spPr/>
    </dgm:pt>
    <dgm:pt modelId="{C1980CAC-B67F-414D-9873-198BAA0CF8E7}" type="pres">
      <dgm:prSet presAssocID="{93528BA8-68E7-47DF-9D6A-660370BDB9C8}" presName="gap" presStyleCnt="0"/>
      <dgm:spPr/>
    </dgm:pt>
    <dgm:pt modelId="{2844BE37-6325-4058-931E-8BCE5172B261}" type="pres">
      <dgm:prSet presAssocID="{93528BA8-68E7-47DF-9D6A-660370BDB9C8}" presName="medCircle2" presStyleLbl="vennNode1" presStyleIdx="1" presStyleCnt="3"/>
      <dgm:spPr/>
    </dgm:pt>
    <dgm:pt modelId="{B0AC67DC-5E2C-415B-934F-ACC5C9299618}" type="pres">
      <dgm:prSet presAssocID="{93528BA8-68E7-47DF-9D6A-660370BDB9C8}" presName="txLvlOnly1" presStyleLbl="revTx" presStyleIdx="1" presStyleCnt="3"/>
      <dgm:spPr/>
    </dgm:pt>
    <dgm:pt modelId="{03A1903C-A27A-44DF-BD8B-0F38BEFE533B}" type="pres">
      <dgm:prSet presAssocID="{C8E75178-6750-400F-8F73-F3853030E042}" presName="noChildren" presStyleCnt="0"/>
      <dgm:spPr/>
    </dgm:pt>
    <dgm:pt modelId="{D0C113E2-8633-4D95-A903-8C3FE058298E}" type="pres">
      <dgm:prSet presAssocID="{C8E75178-6750-400F-8F73-F3853030E042}" presName="gap" presStyleCnt="0"/>
      <dgm:spPr/>
    </dgm:pt>
    <dgm:pt modelId="{0F0A0C96-4C30-4E85-8FAC-5C8589C116B9}" type="pres">
      <dgm:prSet presAssocID="{C8E75178-6750-400F-8F73-F3853030E042}" presName="medCircle2" presStyleLbl="vennNode1" presStyleIdx="2" presStyleCnt="3"/>
      <dgm:spPr/>
    </dgm:pt>
    <dgm:pt modelId="{7DC28C54-A3A4-487A-B3B5-FE50FAFDFE46}" type="pres">
      <dgm:prSet presAssocID="{C8E75178-6750-400F-8F73-F3853030E042}" presName="txLvlOnly1" presStyleLbl="revTx" presStyleIdx="2" presStyleCnt="3"/>
      <dgm:spPr/>
    </dgm:pt>
  </dgm:ptLst>
  <dgm:cxnLst>
    <dgm:cxn modelId="{5F3A1E4A-8EE4-465D-ACA1-04DADE168FD5}" srcId="{9B58CA60-0842-4FB4-9C9A-1A89A8DFD116}" destId="{93528BA8-68E7-47DF-9D6A-660370BDB9C8}" srcOrd="1" destOrd="0" parTransId="{F2D72955-038F-47E7-A2A7-166C2F593998}" sibTransId="{DB04D47F-0BA3-4DDF-87D1-C57C05E39792}"/>
    <dgm:cxn modelId="{820EF5EA-7443-4CDA-A843-185A970BA999}" srcId="{9B58CA60-0842-4FB4-9C9A-1A89A8DFD116}" destId="{0994581D-F670-490D-BE00-BE483CFF6E5F}" srcOrd="0" destOrd="0" parTransId="{A2EEA6C2-5B38-4AC9-BAB8-BDC638334F3A}" sibTransId="{D2DB0B5E-AB4E-4055-86ED-C81AE8FB1C82}"/>
    <dgm:cxn modelId="{D6537FE4-DAFB-404E-A86B-500183158FD6}" type="presOf" srcId="{93528BA8-68E7-47DF-9D6A-660370BDB9C8}" destId="{B0AC67DC-5E2C-415B-934F-ACC5C9299618}" srcOrd="0" destOrd="0" presId="urn:microsoft.com/office/officeart/2008/layout/VerticalCircleList"/>
    <dgm:cxn modelId="{777A7CFC-5144-48CB-8A21-8DBF8BA4F719}" type="presOf" srcId="{C8E75178-6750-400F-8F73-F3853030E042}" destId="{7DC28C54-A3A4-487A-B3B5-FE50FAFDFE46}" srcOrd="0" destOrd="0" presId="urn:microsoft.com/office/officeart/2008/layout/VerticalCircleList"/>
    <dgm:cxn modelId="{0DF3D767-0BEF-4309-89D0-F965F307731B}" type="presOf" srcId="{9B58CA60-0842-4FB4-9C9A-1A89A8DFD116}" destId="{8F9458A3-56E4-4106-9A22-2293E20611A8}" srcOrd="0" destOrd="0" presId="urn:microsoft.com/office/officeart/2008/layout/VerticalCircleList"/>
    <dgm:cxn modelId="{FA0871D3-40DA-4C85-903D-05BD35C04C3C}" type="presOf" srcId="{0994581D-F670-490D-BE00-BE483CFF6E5F}" destId="{34D18D29-09D3-43E6-93E1-96357987A6A0}" srcOrd="0" destOrd="0" presId="urn:microsoft.com/office/officeart/2008/layout/VerticalCircleList"/>
    <dgm:cxn modelId="{725D2204-8158-4CA5-A5CC-7956E5C4B681}" srcId="{9B58CA60-0842-4FB4-9C9A-1A89A8DFD116}" destId="{C8E75178-6750-400F-8F73-F3853030E042}" srcOrd="2" destOrd="0" parTransId="{4D370DF8-7631-4DE7-842D-C33275505BA7}" sibTransId="{63248CD9-702D-4120-A554-92BE5037AF25}"/>
    <dgm:cxn modelId="{613C1B89-6E8A-4355-8255-A5DE198FB974}" type="presParOf" srcId="{8F9458A3-56E4-4106-9A22-2293E20611A8}" destId="{1E6CE4AC-8E53-4F05-A85D-67A83766B9B6}" srcOrd="0" destOrd="0" presId="urn:microsoft.com/office/officeart/2008/layout/VerticalCircleList"/>
    <dgm:cxn modelId="{45BE02B7-F83E-471C-AD36-A6E104D9EF97}" type="presParOf" srcId="{1E6CE4AC-8E53-4F05-A85D-67A83766B9B6}" destId="{A8CA11E3-64FF-4495-AD0D-6806D9237677}" srcOrd="0" destOrd="0" presId="urn:microsoft.com/office/officeart/2008/layout/VerticalCircleList"/>
    <dgm:cxn modelId="{17FDE177-D2F9-4DB9-96FF-BB073ADA5778}" type="presParOf" srcId="{1E6CE4AC-8E53-4F05-A85D-67A83766B9B6}" destId="{9B058566-262B-4A3D-BF15-34666063AAF2}" srcOrd="1" destOrd="0" presId="urn:microsoft.com/office/officeart/2008/layout/VerticalCircleList"/>
    <dgm:cxn modelId="{9A274FDA-63E4-45B4-9C88-4BCCBC401227}" type="presParOf" srcId="{1E6CE4AC-8E53-4F05-A85D-67A83766B9B6}" destId="{34D18D29-09D3-43E6-93E1-96357987A6A0}" srcOrd="2" destOrd="0" presId="urn:microsoft.com/office/officeart/2008/layout/VerticalCircleList"/>
    <dgm:cxn modelId="{2F7F2510-F474-45D2-9DD8-F09C0A3845BA}" type="presParOf" srcId="{8F9458A3-56E4-4106-9A22-2293E20611A8}" destId="{BA7BB280-58C6-48B0-93E7-AA77F7C01F28}" srcOrd="1" destOrd="0" presId="urn:microsoft.com/office/officeart/2008/layout/VerticalCircleList"/>
    <dgm:cxn modelId="{E40A2AC5-C078-41FC-83B8-24C49B934251}" type="presParOf" srcId="{BA7BB280-58C6-48B0-93E7-AA77F7C01F28}" destId="{C1980CAC-B67F-414D-9873-198BAA0CF8E7}" srcOrd="0" destOrd="0" presId="urn:microsoft.com/office/officeart/2008/layout/VerticalCircleList"/>
    <dgm:cxn modelId="{17AE45C6-8734-45EE-A88F-E5A16D520B9F}" type="presParOf" srcId="{BA7BB280-58C6-48B0-93E7-AA77F7C01F28}" destId="{2844BE37-6325-4058-931E-8BCE5172B261}" srcOrd="1" destOrd="0" presId="urn:microsoft.com/office/officeart/2008/layout/VerticalCircleList"/>
    <dgm:cxn modelId="{A748765E-111E-4F7C-9054-2C41EB18242C}" type="presParOf" srcId="{BA7BB280-58C6-48B0-93E7-AA77F7C01F28}" destId="{B0AC67DC-5E2C-415B-934F-ACC5C9299618}" srcOrd="2" destOrd="0" presId="urn:microsoft.com/office/officeart/2008/layout/VerticalCircleList"/>
    <dgm:cxn modelId="{4D63DC49-9AB0-4F23-A949-6D97827B672F}" type="presParOf" srcId="{8F9458A3-56E4-4106-9A22-2293E20611A8}" destId="{03A1903C-A27A-44DF-BD8B-0F38BEFE533B}" srcOrd="2" destOrd="0" presId="urn:microsoft.com/office/officeart/2008/layout/VerticalCircleList"/>
    <dgm:cxn modelId="{BED3E29C-CC4E-4177-81B1-DCD127ECB9E1}" type="presParOf" srcId="{03A1903C-A27A-44DF-BD8B-0F38BEFE533B}" destId="{D0C113E2-8633-4D95-A903-8C3FE058298E}" srcOrd="0" destOrd="0" presId="urn:microsoft.com/office/officeart/2008/layout/VerticalCircleList"/>
    <dgm:cxn modelId="{598F68FE-3393-48B2-A2B0-B88348A75D2A}" type="presParOf" srcId="{03A1903C-A27A-44DF-BD8B-0F38BEFE533B}" destId="{0F0A0C96-4C30-4E85-8FAC-5C8589C116B9}" srcOrd="1" destOrd="0" presId="urn:microsoft.com/office/officeart/2008/layout/VerticalCircleList"/>
    <dgm:cxn modelId="{FAC48A27-7051-49B1-A1EB-811A64892AE3}" type="presParOf" srcId="{03A1903C-A27A-44DF-BD8B-0F38BEFE533B}" destId="{7DC28C54-A3A4-487A-B3B5-FE50FAFDFE46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5C9BEC5-C46D-4A31-919C-66274CE52E4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zh-CN" altLang="en-US"/>
        </a:p>
      </dgm:t>
    </dgm:pt>
    <dgm:pt modelId="{38AD48D3-494F-4C43-819E-799649E52F58}">
      <dgm:prSet/>
      <dgm:spPr/>
      <dgm:t>
        <a:bodyPr/>
        <a:lstStyle/>
        <a:p>
          <a:r>
            <a:rPr lang="zh-CN"/>
            <a:t>联合维度：将几个维度视为一个维度。</a:t>
          </a:r>
        </a:p>
      </dgm:t>
    </dgm:pt>
    <dgm:pt modelId="{15D033D1-C3B7-4244-96C0-A6EE742377C9}" type="parTrans" cxnId="{4910A283-AD52-4751-91DE-29162DB96864}">
      <dgm:prSet/>
      <dgm:spPr/>
      <dgm:t>
        <a:bodyPr/>
        <a:lstStyle/>
        <a:p>
          <a:endParaRPr lang="zh-CN" altLang="en-US"/>
        </a:p>
      </dgm:t>
    </dgm:pt>
    <dgm:pt modelId="{40E6A3CB-F9B5-43A9-A379-890289642B4C}" type="sibTrans" cxnId="{4910A283-AD52-4751-91DE-29162DB96864}">
      <dgm:prSet/>
      <dgm:spPr/>
      <dgm:t>
        <a:bodyPr/>
        <a:lstStyle/>
        <a:p>
          <a:endParaRPr lang="zh-CN" altLang="en-US"/>
        </a:p>
      </dgm:t>
    </dgm:pt>
    <dgm:pt modelId="{D4381BC9-5F16-4B6D-976F-55C1510E76D0}">
      <dgm:prSet/>
      <dgm:spPr/>
      <dgm:t>
        <a:bodyPr/>
        <a:lstStyle/>
        <a:p>
          <a:r>
            <a:rPr lang="zh-CN"/>
            <a:t>适用场景： </a:t>
          </a:r>
        </a:p>
      </dgm:t>
    </dgm:pt>
    <dgm:pt modelId="{1C26E5F3-E7CC-4B6E-932A-6E00660DA791}" type="parTrans" cxnId="{2CC62507-BBE8-4B8A-A725-CC1D8C29048D}">
      <dgm:prSet/>
      <dgm:spPr/>
      <dgm:t>
        <a:bodyPr/>
        <a:lstStyle/>
        <a:p>
          <a:endParaRPr lang="zh-CN" altLang="en-US"/>
        </a:p>
      </dgm:t>
    </dgm:pt>
    <dgm:pt modelId="{19E483C0-41FE-48C6-989C-BCC3681A80CC}" type="sibTrans" cxnId="{2CC62507-BBE8-4B8A-A725-CC1D8C29048D}">
      <dgm:prSet/>
      <dgm:spPr/>
      <dgm:t>
        <a:bodyPr/>
        <a:lstStyle/>
        <a:p>
          <a:endParaRPr lang="zh-CN" altLang="en-US"/>
        </a:p>
      </dgm:t>
    </dgm:pt>
    <dgm:pt modelId="{11778F7D-D73D-45FB-9F0A-E5647D87A40A}">
      <dgm:prSet/>
      <dgm:spPr/>
      <dgm:t>
        <a:bodyPr/>
        <a:lstStyle/>
        <a:p>
          <a:r>
            <a:rPr lang="en-US"/>
            <a:t>1 </a:t>
          </a:r>
          <a:r>
            <a:rPr lang="zh-CN"/>
            <a:t>可以将确定在查询时一定会同时使用的几个维度设为一个联合维度。</a:t>
          </a:r>
        </a:p>
      </dgm:t>
    </dgm:pt>
    <dgm:pt modelId="{BB411B54-8D21-463C-B7A8-3B4D402D996E}" type="parTrans" cxnId="{FB6E4899-C040-426C-99D1-F2CA4B42891C}">
      <dgm:prSet/>
      <dgm:spPr/>
      <dgm:t>
        <a:bodyPr/>
        <a:lstStyle/>
        <a:p>
          <a:endParaRPr lang="zh-CN" altLang="en-US"/>
        </a:p>
      </dgm:t>
    </dgm:pt>
    <dgm:pt modelId="{D4F3DE35-DBDB-4B71-8F8A-AC8662EDE1DD}" type="sibTrans" cxnId="{FB6E4899-C040-426C-99D1-F2CA4B42891C}">
      <dgm:prSet/>
      <dgm:spPr/>
      <dgm:t>
        <a:bodyPr/>
        <a:lstStyle/>
        <a:p>
          <a:endParaRPr lang="zh-CN" altLang="en-US"/>
        </a:p>
      </dgm:t>
    </dgm:pt>
    <dgm:pt modelId="{01A958AD-D0B5-4F6A-8608-7474E19F68A8}">
      <dgm:prSet/>
      <dgm:spPr/>
      <dgm:t>
        <a:bodyPr/>
        <a:lstStyle/>
        <a:p>
          <a:r>
            <a:rPr lang="en-US"/>
            <a:t>2 </a:t>
          </a:r>
          <a:r>
            <a:rPr lang="zh-CN"/>
            <a:t>可以将基数很小的几个维度设为一个联合维度。</a:t>
          </a:r>
        </a:p>
      </dgm:t>
    </dgm:pt>
    <dgm:pt modelId="{920692AD-B68C-4E16-8813-B4C2423CBB3B}" type="parTrans" cxnId="{10498F40-20D8-4C44-9D59-AC4886087F2C}">
      <dgm:prSet/>
      <dgm:spPr/>
      <dgm:t>
        <a:bodyPr/>
        <a:lstStyle/>
        <a:p>
          <a:endParaRPr lang="zh-CN" altLang="en-US"/>
        </a:p>
      </dgm:t>
    </dgm:pt>
    <dgm:pt modelId="{C61B73DE-429A-4DEB-93A2-CCFE76CDA4D3}" type="sibTrans" cxnId="{10498F40-20D8-4C44-9D59-AC4886087F2C}">
      <dgm:prSet/>
      <dgm:spPr/>
      <dgm:t>
        <a:bodyPr/>
        <a:lstStyle/>
        <a:p>
          <a:endParaRPr lang="zh-CN" altLang="en-US"/>
        </a:p>
      </dgm:t>
    </dgm:pt>
    <dgm:pt modelId="{070CF1D8-83DC-453A-8F68-6AEAF5E161E3}">
      <dgm:prSet/>
      <dgm:spPr/>
      <dgm:t>
        <a:bodyPr/>
        <a:lstStyle/>
        <a:p>
          <a:r>
            <a:rPr lang="en-US"/>
            <a:t>3 </a:t>
          </a:r>
          <a:r>
            <a:rPr lang="zh-CN"/>
            <a:t>可以将查询时很少使用的几个维度设为一个联合维度。</a:t>
          </a:r>
        </a:p>
      </dgm:t>
    </dgm:pt>
    <dgm:pt modelId="{B26C30C6-FE7A-4B90-B694-06CDD3B2B281}" type="parTrans" cxnId="{8F717848-759C-4785-9400-A3038139DDEC}">
      <dgm:prSet/>
      <dgm:spPr/>
      <dgm:t>
        <a:bodyPr/>
        <a:lstStyle/>
        <a:p>
          <a:endParaRPr lang="zh-CN" altLang="en-US"/>
        </a:p>
      </dgm:t>
    </dgm:pt>
    <dgm:pt modelId="{0BC13230-1B62-4E57-AA8D-14B44C8EB66C}" type="sibTrans" cxnId="{8F717848-759C-4785-9400-A3038139DDEC}">
      <dgm:prSet/>
      <dgm:spPr/>
      <dgm:t>
        <a:bodyPr/>
        <a:lstStyle/>
        <a:p>
          <a:endParaRPr lang="zh-CN" altLang="en-US"/>
        </a:p>
      </dgm:t>
    </dgm:pt>
    <dgm:pt modelId="{76760503-8E3F-458D-AFA2-69FE4516152C}">
      <dgm:prSet/>
      <dgm:spPr/>
      <dgm:t>
        <a:bodyPr/>
        <a:lstStyle/>
        <a:p>
          <a:r>
            <a:rPr lang="zh-CN"/>
            <a:t>优化效果：将</a:t>
          </a:r>
          <a:r>
            <a:rPr lang="en-US"/>
            <a:t>N</a:t>
          </a:r>
          <a:r>
            <a:rPr lang="zh-CN"/>
            <a:t>个维度设置为联合维度，则这</a:t>
          </a:r>
          <a:r>
            <a:rPr lang="en-US"/>
            <a:t>N</a:t>
          </a:r>
          <a:r>
            <a:rPr lang="zh-CN"/>
            <a:t>个维度组合成的</a:t>
          </a:r>
          <a:r>
            <a:rPr lang="en-US"/>
            <a:t>cuboid</a:t>
          </a:r>
          <a:r>
            <a:rPr lang="zh-CN"/>
            <a:t>个数会从</a:t>
          </a:r>
          <a:r>
            <a:rPr lang="en-US"/>
            <a:t>2</a:t>
          </a:r>
          <a:r>
            <a:rPr lang="zh-CN"/>
            <a:t>的</a:t>
          </a:r>
          <a:r>
            <a:rPr lang="en-US"/>
            <a:t>N</a:t>
          </a:r>
          <a:r>
            <a:rPr lang="zh-CN"/>
            <a:t>次方减少到</a:t>
          </a:r>
          <a:r>
            <a:rPr lang="en-US"/>
            <a:t>1</a:t>
          </a:r>
          <a:r>
            <a:rPr lang="zh-CN"/>
            <a:t>。</a:t>
          </a:r>
        </a:p>
      </dgm:t>
    </dgm:pt>
    <dgm:pt modelId="{404E75EF-DFB4-42A9-A032-0BAE0AE4E14A}" type="parTrans" cxnId="{191A1C6F-4A8A-4AF9-8744-A081D0EC888A}">
      <dgm:prSet/>
      <dgm:spPr/>
      <dgm:t>
        <a:bodyPr/>
        <a:lstStyle/>
        <a:p>
          <a:endParaRPr lang="zh-CN" altLang="en-US"/>
        </a:p>
      </dgm:t>
    </dgm:pt>
    <dgm:pt modelId="{869E04E8-8AF3-4656-8B9E-552BC5D5C2E9}" type="sibTrans" cxnId="{191A1C6F-4A8A-4AF9-8744-A081D0EC888A}">
      <dgm:prSet/>
      <dgm:spPr/>
      <dgm:t>
        <a:bodyPr/>
        <a:lstStyle/>
        <a:p>
          <a:endParaRPr lang="zh-CN" altLang="en-US"/>
        </a:p>
      </dgm:t>
    </dgm:pt>
    <dgm:pt modelId="{3A6C7309-C232-4C5E-B193-C78D1A1AAABC}" type="pres">
      <dgm:prSet presAssocID="{B5C9BEC5-C46D-4A31-919C-66274CE52E4A}" presName="linear" presStyleCnt="0">
        <dgm:presLayoutVars>
          <dgm:animLvl val="lvl"/>
          <dgm:resizeHandles val="exact"/>
        </dgm:presLayoutVars>
      </dgm:prSet>
      <dgm:spPr/>
    </dgm:pt>
    <dgm:pt modelId="{9B2FA31F-0BE1-4C6C-8645-C312581697E7}" type="pres">
      <dgm:prSet presAssocID="{38AD48D3-494F-4C43-819E-799649E52F5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28EC51-EC65-48D4-9131-8F801E3FD490}" type="pres">
      <dgm:prSet presAssocID="{40E6A3CB-F9B5-43A9-A379-890289642B4C}" presName="spacer" presStyleCnt="0"/>
      <dgm:spPr/>
    </dgm:pt>
    <dgm:pt modelId="{6DC7459A-B3D5-42C2-A65F-C8C4408DF817}" type="pres">
      <dgm:prSet presAssocID="{D4381BC9-5F16-4B6D-976F-55C1510E76D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A96CE26-4124-4811-909C-7D55D7020190}" type="pres">
      <dgm:prSet presAssocID="{D4381BC9-5F16-4B6D-976F-55C1510E76D0}" presName="childText" presStyleLbl="revTx" presStyleIdx="0" presStyleCnt="1">
        <dgm:presLayoutVars>
          <dgm:bulletEnabled val="1"/>
        </dgm:presLayoutVars>
      </dgm:prSet>
      <dgm:spPr/>
    </dgm:pt>
    <dgm:pt modelId="{9F04E0A2-1FB3-4884-9562-DDD3ED1EEF50}" type="pres">
      <dgm:prSet presAssocID="{76760503-8E3F-458D-AFA2-69FE4516152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9005562-02B8-4DAF-85BC-AD0603ECBBFE}" type="presOf" srcId="{76760503-8E3F-458D-AFA2-69FE4516152C}" destId="{9F04E0A2-1FB3-4884-9562-DDD3ED1EEF50}" srcOrd="0" destOrd="0" presId="urn:microsoft.com/office/officeart/2005/8/layout/vList2"/>
    <dgm:cxn modelId="{0B4CE5BD-7EBF-4B6C-82C7-B95FC4BE6240}" type="presOf" srcId="{01A958AD-D0B5-4F6A-8608-7474E19F68A8}" destId="{AA96CE26-4124-4811-909C-7D55D7020190}" srcOrd="0" destOrd="1" presId="urn:microsoft.com/office/officeart/2005/8/layout/vList2"/>
    <dgm:cxn modelId="{B6D0A8BB-284D-4231-9962-AD29663DBEB1}" type="presOf" srcId="{11778F7D-D73D-45FB-9F0A-E5647D87A40A}" destId="{AA96CE26-4124-4811-909C-7D55D7020190}" srcOrd="0" destOrd="0" presId="urn:microsoft.com/office/officeart/2005/8/layout/vList2"/>
    <dgm:cxn modelId="{E66FDB8C-5C1D-4BA4-8FFB-ABD6ED247361}" type="presOf" srcId="{070CF1D8-83DC-453A-8F68-6AEAF5E161E3}" destId="{AA96CE26-4124-4811-909C-7D55D7020190}" srcOrd="0" destOrd="2" presId="urn:microsoft.com/office/officeart/2005/8/layout/vList2"/>
    <dgm:cxn modelId="{10498F40-20D8-4C44-9D59-AC4886087F2C}" srcId="{D4381BC9-5F16-4B6D-976F-55C1510E76D0}" destId="{01A958AD-D0B5-4F6A-8608-7474E19F68A8}" srcOrd="1" destOrd="0" parTransId="{920692AD-B68C-4E16-8813-B4C2423CBB3B}" sibTransId="{C61B73DE-429A-4DEB-93A2-CCFE76CDA4D3}"/>
    <dgm:cxn modelId="{28AA6881-F5D0-4DE2-82E5-8AE9E490D0A0}" type="presOf" srcId="{38AD48D3-494F-4C43-819E-799649E52F58}" destId="{9B2FA31F-0BE1-4C6C-8645-C312581697E7}" srcOrd="0" destOrd="0" presId="urn:microsoft.com/office/officeart/2005/8/layout/vList2"/>
    <dgm:cxn modelId="{191A1C6F-4A8A-4AF9-8744-A081D0EC888A}" srcId="{B5C9BEC5-C46D-4A31-919C-66274CE52E4A}" destId="{76760503-8E3F-458D-AFA2-69FE4516152C}" srcOrd="2" destOrd="0" parTransId="{404E75EF-DFB4-42A9-A032-0BAE0AE4E14A}" sibTransId="{869E04E8-8AF3-4656-8B9E-552BC5D5C2E9}"/>
    <dgm:cxn modelId="{8B0BF9D2-B3A0-48F6-B7C7-ED5AB0F812D2}" type="presOf" srcId="{B5C9BEC5-C46D-4A31-919C-66274CE52E4A}" destId="{3A6C7309-C232-4C5E-B193-C78D1A1AAABC}" srcOrd="0" destOrd="0" presId="urn:microsoft.com/office/officeart/2005/8/layout/vList2"/>
    <dgm:cxn modelId="{4910A283-AD52-4751-91DE-29162DB96864}" srcId="{B5C9BEC5-C46D-4A31-919C-66274CE52E4A}" destId="{38AD48D3-494F-4C43-819E-799649E52F58}" srcOrd="0" destOrd="0" parTransId="{15D033D1-C3B7-4244-96C0-A6EE742377C9}" sibTransId="{40E6A3CB-F9B5-43A9-A379-890289642B4C}"/>
    <dgm:cxn modelId="{FB6E4899-C040-426C-99D1-F2CA4B42891C}" srcId="{D4381BC9-5F16-4B6D-976F-55C1510E76D0}" destId="{11778F7D-D73D-45FB-9F0A-E5647D87A40A}" srcOrd="0" destOrd="0" parTransId="{BB411B54-8D21-463C-B7A8-3B4D402D996E}" sibTransId="{D4F3DE35-DBDB-4B71-8F8A-AC8662EDE1DD}"/>
    <dgm:cxn modelId="{3CE13B4C-7B7C-498D-BC81-1BCDF3212FF2}" type="presOf" srcId="{D4381BC9-5F16-4B6D-976F-55C1510E76D0}" destId="{6DC7459A-B3D5-42C2-A65F-C8C4408DF817}" srcOrd="0" destOrd="0" presId="urn:microsoft.com/office/officeart/2005/8/layout/vList2"/>
    <dgm:cxn modelId="{8F717848-759C-4785-9400-A3038139DDEC}" srcId="{D4381BC9-5F16-4B6D-976F-55C1510E76D0}" destId="{070CF1D8-83DC-453A-8F68-6AEAF5E161E3}" srcOrd="2" destOrd="0" parTransId="{B26C30C6-FE7A-4B90-B694-06CDD3B2B281}" sibTransId="{0BC13230-1B62-4E57-AA8D-14B44C8EB66C}"/>
    <dgm:cxn modelId="{2CC62507-BBE8-4B8A-A725-CC1D8C29048D}" srcId="{B5C9BEC5-C46D-4A31-919C-66274CE52E4A}" destId="{D4381BC9-5F16-4B6D-976F-55C1510E76D0}" srcOrd="1" destOrd="0" parTransId="{1C26E5F3-E7CC-4B6E-932A-6E00660DA791}" sibTransId="{19E483C0-41FE-48C6-989C-BCC3681A80CC}"/>
    <dgm:cxn modelId="{7377D3E3-7E05-4E08-B74E-F6363EF51698}" type="presParOf" srcId="{3A6C7309-C232-4C5E-B193-C78D1A1AAABC}" destId="{9B2FA31F-0BE1-4C6C-8645-C312581697E7}" srcOrd="0" destOrd="0" presId="urn:microsoft.com/office/officeart/2005/8/layout/vList2"/>
    <dgm:cxn modelId="{09E082C1-CB69-4FCC-8F30-E77B72F84146}" type="presParOf" srcId="{3A6C7309-C232-4C5E-B193-C78D1A1AAABC}" destId="{6E28EC51-EC65-48D4-9131-8F801E3FD490}" srcOrd="1" destOrd="0" presId="urn:microsoft.com/office/officeart/2005/8/layout/vList2"/>
    <dgm:cxn modelId="{FAC2034B-67F1-4F79-B151-A302AFE33E6A}" type="presParOf" srcId="{3A6C7309-C232-4C5E-B193-C78D1A1AAABC}" destId="{6DC7459A-B3D5-42C2-A65F-C8C4408DF817}" srcOrd="2" destOrd="0" presId="urn:microsoft.com/office/officeart/2005/8/layout/vList2"/>
    <dgm:cxn modelId="{946C97D0-E896-4FD0-A395-6C2D18126691}" type="presParOf" srcId="{3A6C7309-C232-4C5E-B193-C78D1A1AAABC}" destId="{AA96CE26-4124-4811-909C-7D55D7020190}" srcOrd="3" destOrd="0" presId="urn:microsoft.com/office/officeart/2005/8/layout/vList2"/>
    <dgm:cxn modelId="{BA9BE2BC-8273-4367-BC4D-D09A226074F8}" type="presParOf" srcId="{3A6C7309-C232-4C5E-B193-C78D1A1AAABC}" destId="{9F04E0A2-1FB3-4884-9562-DDD3ED1EEF5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393EB63-218B-4DB7-8CBD-75456F9E575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zh-CN" altLang="en-US"/>
        </a:p>
      </dgm:t>
    </dgm:pt>
    <dgm:pt modelId="{B904971B-4FCF-4E06-806A-CDAA39DF96DB}">
      <dgm:prSet/>
      <dgm:spPr/>
      <dgm:t>
        <a:bodyPr/>
        <a:lstStyle/>
        <a:p>
          <a:r>
            <a:rPr lang="en-US"/>
            <a:t>A. HBase </a:t>
          </a:r>
          <a:r>
            <a:rPr lang="zh-CN"/>
            <a:t>的 </a:t>
          </a:r>
          <a:r>
            <a:rPr lang="en-US"/>
            <a:t>JVM GC </a:t>
          </a:r>
          <a:r>
            <a:rPr lang="zh-CN"/>
            <a:t>相关参数调优，开启了 </a:t>
          </a:r>
          <a:r>
            <a:rPr lang="en-US"/>
            <a:t>HBase </a:t>
          </a:r>
          <a:r>
            <a:rPr lang="zh-CN"/>
            <a:t>的 </a:t>
          </a:r>
          <a:r>
            <a:rPr lang="en-US"/>
            <a:t>mslab </a:t>
          </a:r>
          <a:r>
            <a:rPr lang="zh-CN"/>
            <a:t>参数：可以通过</a:t>
          </a:r>
          <a:r>
            <a:rPr lang="en-US"/>
            <a:t>GC </a:t>
          </a:r>
          <a:r>
            <a:rPr lang="zh-CN"/>
            <a:t>调优获得更好的 </a:t>
          </a:r>
          <a:r>
            <a:rPr lang="en-US"/>
            <a:t>GC </a:t>
          </a:r>
          <a:r>
            <a:rPr lang="zh-CN"/>
            <a:t>性能，减少单次 </a:t>
          </a:r>
          <a:r>
            <a:rPr lang="en-US"/>
            <a:t>GC </a:t>
          </a:r>
          <a:r>
            <a:rPr lang="zh-CN"/>
            <a:t>的时间和 </a:t>
          </a:r>
          <a:r>
            <a:rPr lang="en-US"/>
            <a:t>FULL GC </a:t>
          </a:r>
          <a:r>
            <a:rPr lang="zh-CN"/>
            <a:t>频率；</a:t>
          </a:r>
        </a:p>
      </dgm:t>
    </dgm:pt>
    <dgm:pt modelId="{98C53FCD-968F-43CE-A8A2-8657A59A4661}" type="parTrans" cxnId="{2D2E225D-DF6E-4182-9F8B-24EE8C201379}">
      <dgm:prSet/>
      <dgm:spPr/>
      <dgm:t>
        <a:bodyPr/>
        <a:lstStyle/>
        <a:p>
          <a:endParaRPr lang="zh-CN" altLang="en-US"/>
        </a:p>
      </dgm:t>
    </dgm:pt>
    <dgm:pt modelId="{ED62A354-090A-4C59-B0D4-811DED6A796C}" type="sibTrans" cxnId="{2D2E225D-DF6E-4182-9F8B-24EE8C201379}">
      <dgm:prSet/>
      <dgm:spPr/>
      <dgm:t>
        <a:bodyPr/>
        <a:lstStyle/>
        <a:p>
          <a:endParaRPr lang="zh-CN" altLang="en-US"/>
        </a:p>
      </dgm:t>
    </dgm:pt>
    <dgm:pt modelId="{2B15E2C1-0B12-4287-8532-D57B387A951B}">
      <dgm:prSet/>
      <dgm:spPr/>
      <dgm:t>
        <a:bodyPr/>
        <a:lstStyle/>
        <a:p>
          <a:r>
            <a:rPr lang="en-US"/>
            <a:t>B. HBase </a:t>
          </a:r>
          <a:r>
            <a:rPr lang="zh-CN"/>
            <a:t>的 </a:t>
          </a:r>
          <a:r>
            <a:rPr lang="en-US"/>
            <a:t>ZK </a:t>
          </a:r>
          <a:r>
            <a:rPr lang="zh-CN"/>
            <a:t>连接超时相关参数调优：默认的 </a:t>
          </a:r>
          <a:r>
            <a:rPr lang="en-US"/>
            <a:t>ZK </a:t>
          </a:r>
          <a:r>
            <a:rPr lang="zh-CN"/>
            <a:t>超时设置太短，一旦发生 </a:t>
          </a:r>
          <a:r>
            <a:rPr lang="en-US"/>
            <a:t>FULL GC</a:t>
          </a:r>
          <a:r>
            <a:rPr lang="zh-CN"/>
            <a:t>，极其容易导致 </a:t>
          </a:r>
          <a:r>
            <a:rPr lang="en-US"/>
            <a:t>ZK </a:t>
          </a:r>
          <a:r>
            <a:rPr lang="zh-CN"/>
            <a:t>连接超时；</a:t>
          </a:r>
        </a:p>
      </dgm:t>
    </dgm:pt>
    <dgm:pt modelId="{27E4EA87-98CC-4A1B-8DD1-0DC62AA81AD0}" type="parTrans" cxnId="{6EFBF064-0EAE-4A15-ADD7-1047EB0F4C22}">
      <dgm:prSet/>
      <dgm:spPr/>
      <dgm:t>
        <a:bodyPr/>
        <a:lstStyle/>
        <a:p>
          <a:endParaRPr lang="zh-CN" altLang="en-US"/>
        </a:p>
      </dgm:t>
    </dgm:pt>
    <dgm:pt modelId="{11E26938-82CD-4F97-8377-0A2207ACAE6A}" type="sibTrans" cxnId="{6EFBF064-0EAE-4A15-ADD7-1047EB0F4C22}">
      <dgm:prSet/>
      <dgm:spPr/>
      <dgm:t>
        <a:bodyPr/>
        <a:lstStyle/>
        <a:p>
          <a:endParaRPr lang="zh-CN" altLang="en-US"/>
        </a:p>
      </dgm:t>
    </dgm:pt>
    <dgm:pt modelId="{2C0ED9FB-5F3B-40C4-91EF-99336C6192EF}">
      <dgm:prSet/>
      <dgm:spPr/>
      <dgm:t>
        <a:bodyPr/>
        <a:lstStyle/>
        <a:p>
          <a:r>
            <a:rPr lang="en-US"/>
            <a:t>C. ZK Server </a:t>
          </a:r>
          <a:r>
            <a:rPr lang="zh-CN"/>
            <a:t>调优，提高 </a:t>
          </a:r>
          <a:r>
            <a:rPr lang="en-US"/>
            <a:t>maxSessionTimeout</a:t>
          </a:r>
          <a:r>
            <a:rPr lang="zh-CN"/>
            <a:t>：</a:t>
          </a:r>
          <a:r>
            <a:rPr lang="en-US"/>
            <a:t>ZK </a:t>
          </a:r>
          <a:r>
            <a:rPr lang="zh-CN"/>
            <a:t>客户端（比如 </a:t>
          </a:r>
          <a:r>
            <a:rPr lang="en-US"/>
            <a:t>Hbase </a:t>
          </a:r>
          <a:r>
            <a:rPr lang="zh-CN"/>
            <a:t>的客户端）的 </a:t>
          </a:r>
          <a:r>
            <a:rPr lang="en-US"/>
            <a:t>ZK </a:t>
          </a:r>
          <a:r>
            <a:rPr lang="zh-CN"/>
            <a:t>超时参数必须在服务端超时参数的范围内，否则 </a:t>
          </a:r>
          <a:r>
            <a:rPr lang="en-US"/>
            <a:t>ZK </a:t>
          </a:r>
          <a:r>
            <a:rPr lang="zh-CN"/>
            <a:t>客户端设置的超时参数起不到效果；</a:t>
          </a:r>
        </a:p>
      </dgm:t>
    </dgm:pt>
    <dgm:pt modelId="{83D9D111-7270-4DB6-9B68-E85071F24ABD}" type="parTrans" cxnId="{ABE9D57D-4D6A-410D-BD1D-4892487A6A37}">
      <dgm:prSet/>
      <dgm:spPr/>
      <dgm:t>
        <a:bodyPr/>
        <a:lstStyle/>
        <a:p>
          <a:endParaRPr lang="zh-CN" altLang="en-US"/>
        </a:p>
      </dgm:t>
    </dgm:pt>
    <dgm:pt modelId="{9E19F261-56A5-4FD3-83D3-D8ACB003F4B0}" type="sibTrans" cxnId="{ABE9D57D-4D6A-410D-BD1D-4892487A6A37}">
      <dgm:prSet/>
      <dgm:spPr/>
      <dgm:t>
        <a:bodyPr/>
        <a:lstStyle/>
        <a:p>
          <a:endParaRPr lang="zh-CN" altLang="en-US"/>
        </a:p>
      </dgm:t>
    </dgm:pt>
    <dgm:pt modelId="{694571EB-2C29-4A86-94CC-6E17E3FD0EDD}">
      <dgm:prSet/>
      <dgm:spPr/>
      <dgm:t>
        <a:bodyPr/>
        <a:lstStyle/>
        <a:p>
          <a:r>
            <a:rPr lang="en-US"/>
            <a:t>D. HBASE_OPTS </a:t>
          </a:r>
          <a:r>
            <a:rPr lang="zh-CN"/>
            <a:t>参 数 调 优： 开 启 </a:t>
          </a:r>
          <a:r>
            <a:rPr lang="en-US"/>
            <a:t>CMS </a:t>
          </a:r>
          <a:r>
            <a:rPr lang="zh-CN"/>
            <a:t>垃 圾 回 收 期， 增 大 了 </a:t>
          </a:r>
          <a:r>
            <a:rPr lang="en-US"/>
            <a:t>PermSize MaxPermSize </a:t>
          </a:r>
          <a:r>
            <a:rPr lang="zh-CN"/>
            <a:t>的值；</a:t>
          </a:r>
        </a:p>
      </dgm:t>
    </dgm:pt>
    <dgm:pt modelId="{3A0D90F1-F0B9-49CE-B811-F5C6DB10652C}" type="parTrans" cxnId="{5A385F3B-CC31-41C3-B7FA-CD429DC3F3D5}">
      <dgm:prSet/>
      <dgm:spPr/>
      <dgm:t>
        <a:bodyPr/>
        <a:lstStyle/>
        <a:p>
          <a:endParaRPr lang="zh-CN" altLang="en-US"/>
        </a:p>
      </dgm:t>
    </dgm:pt>
    <dgm:pt modelId="{A7145D41-5807-43AB-BFDD-47163CD64557}" type="sibTrans" cxnId="{5A385F3B-CC31-41C3-B7FA-CD429DC3F3D5}">
      <dgm:prSet/>
      <dgm:spPr/>
      <dgm:t>
        <a:bodyPr/>
        <a:lstStyle/>
        <a:p>
          <a:endParaRPr lang="zh-CN" altLang="en-US"/>
        </a:p>
      </dgm:t>
    </dgm:pt>
    <dgm:pt modelId="{5FA6A5B5-DBAD-4EC5-9D54-69B854EA5455}" type="pres">
      <dgm:prSet presAssocID="{4393EB63-218B-4DB7-8CBD-75456F9E5752}" presName="linear" presStyleCnt="0">
        <dgm:presLayoutVars>
          <dgm:animLvl val="lvl"/>
          <dgm:resizeHandles val="exact"/>
        </dgm:presLayoutVars>
      </dgm:prSet>
      <dgm:spPr/>
    </dgm:pt>
    <dgm:pt modelId="{78457795-2E0D-4E8C-9D8D-93CE3BC7A49A}" type="pres">
      <dgm:prSet presAssocID="{B904971B-4FCF-4E06-806A-CDAA39DF96D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B18A4E1-44ED-4BB7-8E3E-6F9190014CA9}" type="pres">
      <dgm:prSet presAssocID="{ED62A354-090A-4C59-B0D4-811DED6A796C}" presName="spacer" presStyleCnt="0"/>
      <dgm:spPr/>
    </dgm:pt>
    <dgm:pt modelId="{F29B629B-FDD8-4486-A61B-C94C02F76793}" type="pres">
      <dgm:prSet presAssocID="{2B15E2C1-0B12-4287-8532-D57B387A951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1C080F9-10B1-40DE-A3E4-582292B52AA9}" type="pres">
      <dgm:prSet presAssocID="{11E26938-82CD-4F97-8377-0A2207ACAE6A}" presName="spacer" presStyleCnt="0"/>
      <dgm:spPr/>
    </dgm:pt>
    <dgm:pt modelId="{676B1815-28EB-476F-8597-48CC4F956E60}" type="pres">
      <dgm:prSet presAssocID="{2C0ED9FB-5F3B-40C4-91EF-99336C6192E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A326192-3460-4F62-881D-342680576333}" type="pres">
      <dgm:prSet presAssocID="{9E19F261-56A5-4FD3-83D3-D8ACB003F4B0}" presName="spacer" presStyleCnt="0"/>
      <dgm:spPr/>
    </dgm:pt>
    <dgm:pt modelId="{7D47F7C1-63DF-4B04-AD6C-17DCCB3A4976}" type="pres">
      <dgm:prSet presAssocID="{694571EB-2C29-4A86-94CC-6E17E3FD0ED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A385F3B-CC31-41C3-B7FA-CD429DC3F3D5}" srcId="{4393EB63-218B-4DB7-8CBD-75456F9E5752}" destId="{694571EB-2C29-4A86-94CC-6E17E3FD0EDD}" srcOrd="3" destOrd="0" parTransId="{3A0D90F1-F0B9-49CE-B811-F5C6DB10652C}" sibTransId="{A7145D41-5807-43AB-BFDD-47163CD64557}"/>
    <dgm:cxn modelId="{2D2E225D-DF6E-4182-9F8B-24EE8C201379}" srcId="{4393EB63-218B-4DB7-8CBD-75456F9E5752}" destId="{B904971B-4FCF-4E06-806A-CDAA39DF96DB}" srcOrd="0" destOrd="0" parTransId="{98C53FCD-968F-43CE-A8A2-8657A59A4661}" sibTransId="{ED62A354-090A-4C59-B0D4-811DED6A796C}"/>
    <dgm:cxn modelId="{45AAA567-92B8-40F5-9630-0B8D37B798BB}" type="presOf" srcId="{B904971B-4FCF-4E06-806A-CDAA39DF96DB}" destId="{78457795-2E0D-4E8C-9D8D-93CE3BC7A49A}" srcOrd="0" destOrd="0" presId="urn:microsoft.com/office/officeart/2005/8/layout/vList2"/>
    <dgm:cxn modelId="{6EFBF064-0EAE-4A15-ADD7-1047EB0F4C22}" srcId="{4393EB63-218B-4DB7-8CBD-75456F9E5752}" destId="{2B15E2C1-0B12-4287-8532-D57B387A951B}" srcOrd="1" destOrd="0" parTransId="{27E4EA87-98CC-4A1B-8DD1-0DC62AA81AD0}" sibTransId="{11E26938-82CD-4F97-8377-0A2207ACAE6A}"/>
    <dgm:cxn modelId="{ABE9D57D-4D6A-410D-BD1D-4892487A6A37}" srcId="{4393EB63-218B-4DB7-8CBD-75456F9E5752}" destId="{2C0ED9FB-5F3B-40C4-91EF-99336C6192EF}" srcOrd="2" destOrd="0" parTransId="{83D9D111-7270-4DB6-9B68-E85071F24ABD}" sibTransId="{9E19F261-56A5-4FD3-83D3-D8ACB003F4B0}"/>
    <dgm:cxn modelId="{74EA6B09-2683-4649-B7BD-A7D23F6E0282}" type="presOf" srcId="{694571EB-2C29-4A86-94CC-6E17E3FD0EDD}" destId="{7D47F7C1-63DF-4B04-AD6C-17DCCB3A4976}" srcOrd="0" destOrd="0" presId="urn:microsoft.com/office/officeart/2005/8/layout/vList2"/>
    <dgm:cxn modelId="{3F5DE11A-8A05-4B04-B0C3-DB288CBCF0B3}" type="presOf" srcId="{2C0ED9FB-5F3B-40C4-91EF-99336C6192EF}" destId="{676B1815-28EB-476F-8597-48CC4F956E60}" srcOrd="0" destOrd="0" presId="urn:microsoft.com/office/officeart/2005/8/layout/vList2"/>
    <dgm:cxn modelId="{BF8CB398-4D61-43AB-AF01-DCDD792D506F}" type="presOf" srcId="{2B15E2C1-0B12-4287-8532-D57B387A951B}" destId="{F29B629B-FDD8-4486-A61B-C94C02F76793}" srcOrd="0" destOrd="0" presId="urn:microsoft.com/office/officeart/2005/8/layout/vList2"/>
    <dgm:cxn modelId="{AB6905B8-8FCD-466C-848F-B914289CE6D2}" type="presOf" srcId="{4393EB63-218B-4DB7-8CBD-75456F9E5752}" destId="{5FA6A5B5-DBAD-4EC5-9D54-69B854EA5455}" srcOrd="0" destOrd="0" presId="urn:microsoft.com/office/officeart/2005/8/layout/vList2"/>
    <dgm:cxn modelId="{C58390C0-5062-4959-87CA-B0096131C287}" type="presParOf" srcId="{5FA6A5B5-DBAD-4EC5-9D54-69B854EA5455}" destId="{78457795-2E0D-4E8C-9D8D-93CE3BC7A49A}" srcOrd="0" destOrd="0" presId="urn:microsoft.com/office/officeart/2005/8/layout/vList2"/>
    <dgm:cxn modelId="{D8CD89D8-DF30-4750-84C1-22C7753E3ED8}" type="presParOf" srcId="{5FA6A5B5-DBAD-4EC5-9D54-69B854EA5455}" destId="{0B18A4E1-44ED-4BB7-8E3E-6F9190014CA9}" srcOrd="1" destOrd="0" presId="urn:microsoft.com/office/officeart/2005/8/layout/vList2"/>
    <dgm:cxn modelId="{900CDF1F-DC5D-486A-B525-9B6441C8FE1B}" type="presParOf" srcId="{5FA6A5B5-DBAD-4EC5-9D54-69B854EA5455}" destId="{F29B629B-FDD8-4486-A61B-C94C02F76793}" srcOrd="2" destOrd="0" presId="urn:microsoft.com/office/officeart/2005/8/layout/vList2"/>
    <dgm:cxn modelId="{93111148-3423-4124-BD29-5E754EF184A7}" type="presParOf" srcId="{5FA6A5B5-DBAD-4EC5-9D54-69B854EA5455}" destId="{81C080F9-10B1-40DE-A3E4-582292B52AA9}" srcOrd="3" destOrd="0" presId="urn:microsoft.com/office/officeart/2005/8/layout/vList2"/>
    <dgm:cxn modelId="{8B01A475-695D-40BC-B41C-9B5DC06DA32E}" type="presParOf" srcId="{5FA6A5B5-DBAD-4EC5-9D54-69B854EA5455}" destId="{676B1815-28EB-476F-8597-48CC4F956E60}" srcOrd="4" destOrd="0" presId="urn:microsoft.com/office/officeart/2005/8/layout/vList2"/>
    <dgm:cxn modelId="{9E1A1017-E1C6-4CF3-A564-CEDBB9B82FF7}" type="presParOf" srcId="{5FA6A5B5-DBAD-4EC5-9D54-69B854EA5455}" destId="{EA326192-3460-4F62-881D-342680576333}" srcOrd="5" destOrd="0" presId="urn:microsoft.com/office/officeart/2005/8/layout/vList2"/>
    <dgm:cxn modelId="{2DB1152E-94A2-4FAB-BB75-18816211EEB4}" type="presParOf" srcId="{5FA6A5B5-DBAD-4EC5-9D54-69B854EA5455}" destId="{7D47F7C1-63DF-4B04-AD6C-17DCCB3A497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4BB0666-258D-4382-8CC7-455F9CD3775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zh-CN" altLang="en-US"/>
        </a:p>
      </dgm:t>
    </dgm:pt>
    <dgm:pt modelId="{767D3983-6398-49FA-94D0-626064DC3747}">
      <dgm:prSet/>
      <dgm:spPr/>
      <dgm:t>
        <a:bodyPr/>
        <a:lstStyle/>
        <a:p>
          <a:r>
            <a:rPr lang="en-US"/>
            <a:t>yarn.nodemanager.resource.memory-mb</a:t>
          </a:r>
          <a:endParaRPr lang="zh-CN"/>
        </a:p>
      </dgm:t>
    </dgm:pt>
    <dgm:pt modelId="{24D274CF-F46D-4069-B337-B7125B7458E5}" type="parTrans" cxnId="{4165D241-C730-4908-943A-83A6B24EF847}">
      <dgm:prSet/>
      <dgm:spPr/>
      <dgm:t>
        <a:bodyPr/>
        <a:lstStyle/>
        <a:p>
          <a:endParaRPr lang="zh-CN" altLang="en-US"/>
        </a:p>
      </dgm:t>
    </dgm:pt>
    <dgm:pt modelId="{B4DBA9FE-B457-45A0-93CF-FCCEDEFBB10B}" type="sibTrans" cxnId="{4165D241-C730-4908-943A-83A6B24EF847}">
      <dgm:prSet/>
      <dgm:spPr/>
      <dgm:t>
        <a:bodyPr/>
        <a:lstStyle/>
        <a:p>
          <a:endParaRPr lang="zh-CN" altLang="en-US"/>
        </a:p>
      </dgm:t>
    </dgm:pt>
    <dgm:pt modelId="{405F489F-D47C-4E80-9950-D81246BCDFE7}">
      <dgm:prSet/>
      <dgm:spPr/>
      <dgm:t>
        <a:bodyPr/>
        <a:lstStyle/>
        <a:p>
          <a:r>
            <a:rPr lang="en-US"/>
            <a:t>mapreduce.map.memory.mb</a:t>
          </a:r>
          <a:endParaRPr lang="zh-CN"/>
        </a:p>
      </dgm:t>
    </dgm:pt>
    <dgm:pt modelId="{B6DD7972-D2AE-4635-9A8D-FF8024334EE2}" type="parTrans" cxnId="{06078B2F-DCCB-4B4B-830F-00A46F3DF079}">
      <dgm:prSet/>
      <dgm:spPr/>
      <dgm:t>
        <a:bodyPr/>
        <a:lstStyle/>
        <a:p>
          <a:endParaRPr lang="zh-CN" altLang="en-US"/>
        </a:p>
      </dgm:t>
    </dgm:pt>
    <dgm:pt modelId="{E30757F8-0C1B-424D-BD75-B3B9E4CD58E5}" type="sibTrans" cxnId="{06078B2F-DCCB-4B4B-830F-00A46F3DF079}">
      <dgm:prSet/>
      <dgm:spPr/>
      <dgm:t>
        <a:bodyPr/>
        <a:lstStyle/>
        <a:p>
          <a:endParaRPr lang="zh-CN" altLang="en-US"/>
        </a:p>
      </dgm:t>
    </dgm:pt>
    <dgm:pt modelId="{2151ECD9-F5B5-46A3-8CF4-01777E3BD015}">
      <dgm:prSet/>
      <dgm:spPr/>
      <dgm:t>
        <a:bodyPr/>
        <a:lstStyle/>
        <a:p>
          <a:r>
            <a:rPr lang="en-US"/>
            <a:t>mapreduce.map.java.opts</a:t>
          </a:r>
          <a:endParaRPr lang="zh-CN"/>
        </a:p>
      </dgm:t>
    </dgm:pt>
    <dgm:pt modelId="{2C46B89B-8259-4D96-A0ED-A8A856CF3407}" type="parTrans" cxnId="{04C9E4B8-8F7B-4B4E-9682-803EF26D02E2}">
      <dgm:prSet/>
      <dgm:spPr/>
      <dgm:t>
        <a:bodyPr/>
        <a:lstStyle/>
        <a:p>
          <a:endParaRPr lang="zh-CN" altLang="en-US"/>
        </a:p>
      </dgm:t>
    </dgm:pt>
    <dgm:pt modelId="{88BC440A-B5D7-45D8-B2EE-020C0FB08C7F}" type="sibTrans" cxnId="{04C9E4B8-8F7B-4B4E-9682-803EF26D02E2}">
      <dgm:prSet/>
      <dgm:spPr/>
      <dgm:t>
        <a:bodyPr/>
        <a:lstStyle/>
        <a:p>
          <a:endParaRPr lang="zh-CN" altLang="en-US"/>
        </a:p>
      </dgm:t>
    </dgm:pt>
    <dgm:pt modelId="{7E9D6395-49AA-40F3-B3F2-43142ABF6AA1}">
      <dgm:prSet/>
      <dgm:spPr/>
      <dgm:t>
        <a:bodyPr/>
        <a:lstStyle/>
        <a:p>
          <a:r>
            <a:rPr lang="en-US"/>
            <a:t>mapreduce.reduce.memory.mb</a:t>
          </a:r>
          <a:endParaRPr lang="zh-CN"/>
        </a:p>
      </dgm:t>
    </dgm:pt>
    <dgm:pt modelId="{272D4AA6-D33D-4A7A-9741-C28E2DCC4FFA}" type="parTrans" cxnId="{B37D15E3-3A4A-4905-94DF-E8184A3252D1}">
      <dgm:prSet/>
      <dgm:spPr/>
      <dgm:t>
        <a:bodyPr/>
        <a:lstStyle/>
        <a:p>
          <a:endParaRPr lang="zh-CN" altLang="en-US"/>
        </a:p>
      </dgm:t>
    </dgm:pt>
    <dgm:pt modelId="{4AFB1197-00EF-48AB-853B-9F0C39E69B18}" type="sibTrans" cxnId="{B37D15E3-3A4A-4905-94DF-E8184A3252D1}">
      <dgm:prSet/>
      <dgm:spPr/>
      <dgm:t>
        <a:bodyPr/>
        <a:lstStyle/>
        <a:p>
          <a:endParaRPr lang="zh-CN" altLang="en-US"/>
        </a:p>
      </dgm:t>
    </dgm:pt>
    <dgm:pt modelId="{2594428C-EFF7-4ADA-9311-2B55AA4AF131}">
      <dgm:prSet/>
      <dgm:spPr/>
      <dgm:t>
        <a:bodyPr/>
        <a:lstStyle/>
        <a:p>
          <a:r>
            <a:rPr lang="en-US"/>
            <a:t>mapreduce.reduce.java.opts </a:t>
          </a:r>
          <a:br>
            <a:rPr lang="en-US"/>
          </a:br>
          <a:endParaRPr lang="zh-CN"/>
        </a:p>
      </dgm:t>
    </dgm:pt>
    <dgm:pt modelId="{E23A1C6D-4C6F-4AAA-9E92-1E04E438384F}" type="parTrans" cxnId="{D8D40279-36ED-4DED-AFE3-E03CA87BCE4A}">
      <dgm:prSet/>
      <dgm:spPr/>
      <dgm:t>
        <a:bodyPr/>
        <a:lstStyle/>
        <a:p>
          <a:endParaRPr lang="zh-CN" altLang="en-US"/>
        </a:p>
      </dgm:t>
    </dgm:pt>
    <dgm:pt modelId="{C2A2B546-4FC6-4A5C-8118-317D1A76BB94}" type="sibTrans" cxnId="{D8D40279-36ED-4DED-AFE3-E03CA87BCE4A}">
      <dgm:prSet/>
      <dgm:spPr/>
      <dgm:t>
        <a:bodyPr/>
        <a:lstStyle/>
        <a:p>
          <a:endParaRPr lang="zh-CN" altLang="en-US"/>
        </a:p>
      </dgm:t>
    </dgm:pt>
    <dgm:pt modelId="{10CF60E0-1F64-4DC2-A048-CAE059D6C6B9}" type="pres">
      <dgm:prSet presAssocID="{54BB0666-258D-4382-8CC7-455F9CD37753}" presName="linear" presStyleCnt="0">
        <dgm:presLayoutVars>
          <dgm:animLvl val="lvl"/>
          <dgm:resizeHandles val="exact"/>
        </dgm:presLayoutVars>
      </dgm:prSet>
      <dgm:spPr/>
    </dgm:pt>
    <dgm:pt modelId="{4A64362C-2372-4A73-A4A7-8CA163BC6713}" type="pres">
      <dgm:prSet presAssocID="{767D3983-6398-49FA-94D0-626064DC374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E85F48F-A2DF-4FD3-9915-9D9E560B23DD}" type="pres">
      <dgm:prSet presAssocID="{B4DBA9FE-B457-45A0-93CF-FCCEDEFBB10B}" presName="spacer" presStyleCnt="0"/>
      <dgm:spPr/>
    </dgm:pt>
    <dgm:pt modelId="{0E9EA079-BDA3-4B7A-95A1-9DEA2944F3CC}" type="pres">
      <dgm:prSet presAssocID="{405F489F-D47C-4E80-9950-D81246BCDFE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803479C-2128-438F-A570-B1F23B551577}" type="pres">
      <dgm:prSet presAssocID="{E30757F8-0C1B-424D-BD75-B3B9E4CD58E5}" presName="spacer" presStyleCnt="0"/>
      <dgm:spPr/>
    </dgm:pt>
    <dgm:pt modelId="{862702FF-7049-4D01-ABC7-3A638F411DD7}" type="pres">
      <dgm:prSet presAssocID="{2151ECD9-F5B5-46A3-8CF4-01777E3BD01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07C0D2D-EBAC-4E7D-83BA-F86352514927}" type="pres">
      <dgm:prSet presAssocID="{88BC440A-B5D7-45D8-B2EE-020C0FB08C7F}" presName="spacer" presStyleCnt="0"/>
      <dgm:spPr/>
    </dgm:pt>
    <dgm:pt modelId="{69FC31B0-E597-4521-97FE-5DBD2A0CFC64}" type="pres">
      <dgm:prSet presAssocID="{7E9D6395-49AA-40F3-B3F2-43142ABF6AA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F449F39-F0EB-4807-8B66-00E4830BF004}" type="pres">
      <dgm:prSet presAssocID="{4AFB1197-00EF-48AB-853B-9F0C39E69B18}" presName="spacer" presStyleCnt="0"/>
      <dgm:spPr/>
    </dgm:pt>
    <dgm:pt modelId="{8747B03B-D265-4FF0-9446-F91C17C6B468}" type="pres">
      <dgm:prSet presAssocID="{2594428C-EFF7-4ADA-9311-2B55AA4AF13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69C8B24-87C1-4A84-8613-D13FEDF7E0B2}" type="presOf" srcId="{2594428C-EFF7-4ADA-9311-2B55AA4AF131}" destId="{8747B03B-D265-4FF0-9446-F91C17C6B468}" srcOrd="0" destOrd="0" presId="urn:microsoft.com/office/officeart/2005/8/layout/vList2"/>
    <dgm:cxn modelId="{029704C4-9760-4625-A413-1D2050C51E10}" type="presOf" srcId="{2151ECD9-F5B5-46A3-8CF4-01777E3BD015}" destId="{862702FF-7049-4D01-ABC7-3A638F411DD7}" srcOrd="0" destOrd="0" presId="urn:microsoft.com/office/officeart/2005/8/layout/vList2"/>
    <dgm:cxn modelId="{4165D241-C730-4908-943A-83A6B24EF847}" srcId="{54BB0666-258D-4382-8CC7-455F9CD37753}" destId="{767D3983-6398-49FA-94D0-626064DC3747}" srcOrd="0" destOrd="0" parTransId="{24D274CF-F46D-4069-B337-B7125B7458E5}" sibTransId="{B4DBA9FE-B457-45A0-93CF-FCCEDEFBB10B}"/>
    <dgm:cxn modelId="{06078B2F-DCCB-4B4B-830F-00A46F3DF079}" srcId="{54BB0666-258D-4382-8CC7-455F9CD37753}" destId="{405F489F-D47C-4E80-9950-D81246BCDFE7}" srcOrd="1" destOrd="0" parTransId="{B6DD7972-D2AE-4635-9A8D-FF8024334EE2}" sibTransId="{E30757F8-0C1B-424D-BD75-B3B9E4CD58E5}"/>
    <dgm:cxn modelId="{2C992F0F-2AA4-4456-81F7-4482EA12FFA2}" type="presOf" srcId="{405F489F-D47C-4E80-9950-D81246BCDFE7}" destId="{0E9EA079-BDA3-4B7A-95A1-9DEA2944F3CC}" srcOrd="0" destOrd="0" presId="urn:microsoft.com/office/officeart/2005/8/layout/vList2"/>
    <dgm:cxn modelId="{3E569D84-E1CD-47E6-87B8-D82ED47574D2}" type="presOf" srcId="{767D3983-6398-49FA-94D0-626064DC3747}" destId="{4A64362C-2372-4A73-A4A7-8CA163BC6713}" srcOrd="0" destOrd="0" presId="urn:microsoft.com/office/officeart/2005/8/layout/vList2"/>
    <dgm:cxn modelId="{D8D40279-36ED-4DED-AFE3-E03CA87BCE4A}" srcId="{54BB0666-258D-4382-8CC7-455F9CD37753}" destId="{2594428C-EFF7-4ADA-9311-2B55AA4AF131}" srcOrd="4" destOrd="0" parTransId="{E23A1C6D-4C6F-4AAA-9E92-1E04E438384F}" sibTransId="{C2A2B546-4FC6-4A5C-8118-317D1A76BB94}"/>
    <dgm:cxn modelId="{43429374-09FD-4239-AC50-8D37A35559DE}" type="presOf" srcId="{7E9D6395-49AA-40F3-B3F2-43142ABF6AA1}" destId="{69FC31B0-E597-4521-97FE-5DBD2A0CFC64}" srcOrd="0" destOrd="0" presId="urn:microsoft.com/office/officeart/2005/8/layout/vList2"/>
    <dgm:cxn modelId="{8C6C5B4F-04B9-4184-8F1B-5892E4BE8710}" type="presOf" srcId="{54BB0666-258D-4382-8CC7-455F9CD37753}" destId="{10CF60E0-1F64-4DC2-A048-CAE059D6C6B9}" srcOrd="0" destOrd="0" presId="urn:microsoft.com/office/officeart/2005/8/layout/vList2"/>
    <dgm:cxn modelId="{04C9E4B8-8F7B-4B4E-9682-803EF26D02E2}" srcId="{54BB0666-258D-4382-8CC7-455F9CD37753}" destId="{2151ECD9-F5B5-46A3-8CF4-01777E3BD015}" srcOrd="2" destOrd="0" parTransId="{2C46B89B-8259-4D96-A0ED-A8A856CF3407}" sibTransId="{88BC440A-B5D7-45D8-B2EE-020C0FB08C7F}"/>
    <dgm:cxn modelId="{B37D15E3-3A4A-4905-94DF-E8184A3252D1}" srcId="{54BB0666-258D-4382-8CC7-455F9CD37753}" destId="{7E9D6395-49AA-40F3-B3F2-43142ABF6AA1}" srcOrd="3" destOrd="0" parTransId="{272D4AA6-D33D-4A7A-9741-C28E2DCC4FFA}" sibTransId="{4AFB1197-00EF-48AB-853B-9F0C39E69B18}"/>
    <dgm:cxn modelId="{09A1D79B-5959-4517-A4AB-BE3CABA2D29C}" type="presParOf" srcId="{10CF60E0-1F64-4DC2-A048-CAE059D6C6B9}" destId="{4A64362C-2372-4A73-A4A7-8CA163BC6713}" srcOrd="0" destOrd="0" presId="urn:microsoft.com/office/officeart/2005/8/layout/vList2"/>
    <dgm:cxn modelId="{73682C01-AC5C-4679-A718-8E0C7FC80AD7}" type="presParOf" srcId="{10CF60E0-1F64-4DC2-A048-CAE059D6C6B9}" destId="{9E85F48F-A2DF-4FD3-9915-9D9E560B23DD}" srcOrd="1" destOrd="0" presId="urn:microsoft.com/office/officeart/2005/8/layout/vList2"/>
    <dgm:cxn modelId="{DA9E5AA6-183B-4606-969A-53470B74E0D9}" type="presParOf" srcId="{10CF60E0-1F64-4DC2-A048-CAE059D6C6B9}" destId="{0E9EA079-BDA3-4B7A-95A1-9DEA2944F3CC}" srcOrd="2" destOrd="0" presId="urn:microsoft.com/office/officeart/2005/8/layout/vList2"/>
    <dgm:cxn modelId="{FE92B8AC-2C77-451D-8744-CE09E1D65D7F}" type="presParOf" srcId="{10CF60E0-1F64-4DC2-A048-CAE059D6C6B9}" destId="{6803479C-2128-438F-A570-B1F23B551577}" srcOrd="3" destOrd="0" presId="urn:microsoft.com/office/officeart/2005/8/layout/vList2"/>
    <dgm:cxn modelId="{A582154A-B1D1-4451-94C3-A6CDBA367108}" type="presParOf" srcId="{10CF60E0-1F64-4DC2-A048-CAE059D6C6B9}" destId="{862702FF-7049-4D01-ABC7-3A638F411DD7}" srcOrd="4" destOrd="0" presId="urn:microsoft.com/office/officeart/2005/8/layout/vList2"/>
    <dgm:cxn modelId="{614833DA-FDF8-4E87-86A5-FC29213EE3BA}" type="presParOf" srcId="{10CF60E0-1F64-4DC2-A048-CAE059D6C6B9}" destId="{B07C0D2D-EBAC-4E7D-83BA-F86352514927}" srcOrd="5" destOrd="0" presId="urn:microsoft.com/office/officeart/2005/8/layout/vList2"/>
    <dgm:cxn modelId="{2E9EED6B-8A76-4807-96F8-FB87ACB84735}" type="presParOf" srcId="{10CF60E0-1F64-4DC2-A048-CAE059D6C6B9}" destId="{69FC31B0-E597-4521-97FE-5DBD2A0CFC64}" srcOrd="6" destOrd="0" presId="urn:microsoft.com/office/officeart/2005/8/layout/vList2"/>
    <dgm:cxn modelId="{F29598E6-8EFD-4EF1-A268-740E0B7ACA71}" type="presParOf" srcId="{10CF60E0-1F64-4DC2-A048-CAE059D6C6B9}" destId="{6F449F39-F0EB-4807-8B66-00E4830BF004}" srcOrd="7" destOrd="0" presId="urn:microsoft.com/office/officeart/2005/8/layout/vList2"/>
    <dgm:cxn modelId="{49C9AD46-1856-44F8-A3C6-8C4E6F6A5786}" type="presParOf" srcId="{10CF60E0-1F64-4DC2-A048-CAE059D6C6B9}" destId="{8747B03B-D265-4FF0-9446-F91C17C6B4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FAE68B-3FC6-45F7-A740-796F25AAA77C}" type="doc">
      <dgm:prSet loTypeId="urn:microsoft.com/office/officeart/2005/8/layout/vList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881DBFDA-5981-4C73-A103-9F707DEBB24C}">
      <dgm:prSet custT="1"/>
      <dgm:spPr/>
      <dgm:t>
        <a:bodyPr/>
        <a:lstStyle/>
        <a:p>
          <a:pPr algn="l"/>
          <a:r>
            <a:rPr lang="zh-CN" sz="2400"/>
            <a:t>回顾一下</a:t>
          </a:r>
          <a:r>
            <a:rPr lang="en-US" sz="2400"/>
            <a:t>kylin</a:t>
          </a:r>
          <a:r>
            <a:rPr lang="zh-CN" sz="2400"/>
            <a:t>是什么以及其架构</a:t>
          </a:r>
        </a:p>
      </dgm:t>
    </dgm:pt>
    <dgm:pt modelId="{8D256636-D3A6-4A1B-B350-663DCE15A5B7}" type="parTrans" cxnId="{B9493052-C6AA-4CC2-824A-2B13835B7CB6}">
      <dgm:prSet/>
      <dgm:spPr/>
      <dgm:t>
        <a:bodyPr/>
        <a:lstStyle/>
        <a:p>
          <a:pPr algn="l"/>
          <a:endParaRPr lang="zh-CN" altLang="en-US" sz="2400"/>
        </a:p>
      </dgm:t>
    </dgm:pt>
    <dgm:pt modelId="{5A35A2EC-8C3A-4DBC-B9E3-3FC8016E51B7}" type="sibTrans" cxnId="{B9493052-C6AA-4CC2-824A-2B13835B7CB6}">
      <dgm:prSet/>
      <dgm:spPr/>
      <dgm:t>
        <a:bodyPr/>
        <a:lstStyle/>
        <a:p>
          <a:pPr algn="l"/>
          <a:endParaRPr lang="zh-CN" altLang="en-US" sz="2400"/>
        </a:p>
      </dgm:t>
    </dgm:pt>
    <dgm:pt modelId="{018546F8-5670-4803-A5AE-AE20CC289D01}">
      <dgm:prSet custT="1"/>
      <dgm:spPr/>
      <dgm:t>
        <a:bodyPr/>
        <a:lstStyle/>
        <a:p>
          <a:pPr algn="l"/>
          <a:r>
            <a:rPr lang="en-US" sz="2400"/>
            <a:t>kylin</a:t>
          </a:r>
          <a:r>
            <a:rPr lang="zh-CN" sz="2400"/>
            <a:t>分布式部署与高可用方案</a:t>
          </a:r>
        </a:p>
      </dgm:t>
    </dgm:pt>
    <dgm:pt modelId="{A5FAE26C-2340-4DC7-A90B-A8854F404052}" type="parTrans" cxnId="{025C07A5-5CBC-4D46-97BC-8222D24FE792}">
      <dgm:prSet/>
      <dgm:spPr/>
      <dgm:t>
        <a:bodyPr/>
        <a:lstStyle/>
        <a:p>
          <a:pPr algn="l"/>
          <a:endParaRPr lang="zh-CN" altLang="en-US" sz="2400"/>
        </a:p>
      </dgm:t>
    </dgm:pt>
    <dgm:pt modelId="{4FAC6D71-A1EA-4BED-A9BD-E03E5C9523EA}" type="sibTrans" cxnId="{025C07A5-5CBC-4D46-97BC-8222D24FE792}">
      <dgm:prSet/>
      <dgm:spPr/>
      <dgm:t>
        <a:bodyPr/>
        <a:lstStyle/>
        <a:p>
          <a:pPr algn="l"/>
          <a:endParaRPr lang="zh-CN" altLang="en-US" sz="2400"/>
        </a:p>
      </dgm:t>
    </dgm:pt>
    <dgm:pt modelId="{5D4E0662-4611-4A53-B2C7-563E2FE2B36A}">
      <dgm:prSet custT="1"/>
      <dgm:spPr/>
      <dgm:t>
        <a:bodyPr/>
        <a:lstStyle/>
        <a:p>
          <a:pPr algn="l"/>
          <a:r>
            <a:rPr lang="en-US" sz="2400"/>
            <a:t>kylin</a:t>
          </a:r>
          <a:r>
            <a:rPr lang="zh-CN" sz="2400"/>
            <a:t>增量构建</a:t>
          </a:r>
        </a:p>
      </dgm:t>
    </dgm:pt>
    <dgm:pt modelId="{46BF5D5C-0BF0-4A03-B955-53710F6C9DF0}" type="parTrans" cxnId="{81F9837B-F1D9-4AE5-A973-C990AC445942}">
      <dgm:prSet/>
      <dgm:spPr/>
      <dgm:t>
        <a:bodyPr/>
        <a:lstStyle/>
        <a:p>
          <a:pPr algn="l"/>
          <a:endParaRPr lang="zh-CN" altLang="en-US" sz="2400"/>
        </a:p>
      </dgm:t>
    </dgm:pt>
    <dgm:pt modelId="{14E0D9ED-74BC-48E5-94A2-36A361949AD7}" type="sibTrans" cxnId="{81F9837B-F1D9-4AE5-A973-C990AC445942}">
      <dgm:prSet/>
      <dgm:spPr/>
      <dgm:t>
        <a:bodyPr/>
        <a:lstStyle/>
        <a:p>
          <a:pPr algn="l"/>
          <a:endParaRPr lang="zh-CN" altLang="en-US" sz="2400"/>
        </a:p>
      </dgm:t>
    </dgm:pt>
    <dgm:pt modelId="{3CB27658-5AC7-46DF-B8DB-C67558861E76}">
      <dgm:prSet custT="1"/>
      <dgm:spPr/>
      <dgm:t>
        <a:bodyPr/>
        <a:lstStyle/>
        <a:p>
          <a:pPr algn="l"/>
          <a:r>
            <a:rPr lang="en-US" sz="2400"/>
            <a:t>kylin</a:t>
          </a:r>
          <a:r>
            <a:rPr lang="zh-CN" sz="2400"/>
            <a:t>的</a:t>
          </a:r>
          <a:r>
            <a:rPr lang="en-US" sz="2400"/>
            <a:t>job</a:t>
          </a:r>
          <a:r>
            <a:rPr lang="zh-CN" sz="2400"/>
            <a:t>监控</a:t>
          </a:r>
        </a:p>
      </dgm:t>
    </dgm:pt>
    <dgm:pt modelId="{5903E74F-160A-4F13-B2F1-5C3429204C03}" type="parTrans" cxnId="{536B4DF6-1183-460D-B390-52988672E5A4}">
      <dgm:prSet/>
      <dgm:spPr/>
      <dgm:t>
        <a:bodyPr/>
        <a:lstStyle/>
        <a:p>
          <a:pPr algn="l"/>
          <a:endParaRPr lang="zh-CN" altLang="en-US" sz="2400"/>
        </a:p>
      </dgm:t>
    </dgm:pt>
    <dgm:pt modelId="{C5EA885E-D9A3-4AD3-990C-6FA7C182573B}" type="sibTrans" cxnId="{536B4DF6-1183-460D-B390-52988672E5A4}">
      <dgm:prSet/>
      <dgm:spPr/>
      <dgm:t>
        <a:bodyPr/>
        <a:lstStyle/>
        <a:p>
          <a:pPr algn="l"/>
          <a:endParaRPr lang="zh-CN" altLang="en-US" sz="2400"/>
        </a:p>
      </dgm:t>
    </dgm:pt>
    <dgm:pt modelId="{FF1235D5-F2E1-40ED-807E-2EBF623561BA}">
      <dgm:prSet custT="1"/>
      <dgm:spPr/>
      <dgm:t>
        <a:bodyPr/>
        <a:lstStyle/>
        <a:p>
          <a:pPr algn="l"/>
          <a:r>
            <a:rPr lang="en-US" sz="2400"/>
            <a:t>Kylin</a:t>
          </a:r>
          <a:r>
            <a:rPr lang="zh-CN" sz="2400"/>
            <a:t>高级参数配置</a:t>
          </a:r>
        </a:p>
      </dgm:t>
    </dgm:pt>
    <dgm:pt modelId="{BEFE0C52-B811-4D38-923C-DEAFF21C813C}" type="parTrans" cxnId="{A70F4457-82F6-4530-BC2C-25F3E0CDB9EF}">
      <dgm:prSet/>
      <dgm:spPr/>
      <dgm:t>
        <a:bodyPr/>
        <a:lstStyle/>
        <a:p>
          <a:pPr algn="l"/>
          <a:endParaRPr lang="zh-CN" altLang="en-US" sz="2400"/>
        </a:p>
      </dgm:t>
    </dgm:pt>
    <dgm:pt modelId="{849F485E-7C80-4A3E-A249-4A28A77B8702}" type="sibTrans" cxnId="{A70F4457-82F6-4530-BC2C-25F3E0CDB9EF}">
      <dgm:prSet/>
      <dgm:spPr/>
      <dgm:t>
        <a:bodyPr/>
        <a:lstStyle/>
        <a:p>
          <a:pPr algn="l"/>
          <a:endParaRPr lang="zh-CN" altLang="en-US" sz="2400"/>
        </a:p>
      </dgm:t>
    </dgm:pt>
    <dgm:pt modelId="{C1229681-70B7-4CCF-BB6D-AAFC7464EFFF}">
      <dgm:prSet custT="1"/>
      <dgm:spPr/>
      <dgm:t>
        <a:bodyPr/>
        <a:lstStyle/>
        <a:p>
          <a:pPr algn="l"/>
          <a:r>
            <a:rPr lang="en-US" sz="2400"/>
            <a:t>cube</a:t>
          </a:r>
          <a:r>
            <a:rPr lang="zh-CN" sz="2400"/>
            <a:t>的构建步骤（实例操作）</a:t>
          </a:r>
        </a:p>
      </dgm:t>
    </dgm:pt>
    <dgm:pt modelId="{C5416C9E-2AAE-49DE-8693-4E8C6EEEA8E2}" type="parTrans" cxnId="{841F68A3-F56B-4BFE-B708-E3497540065C}">
      <dgm:prSet/>
      <dgm:spPr/>
      <dgm:t>
        <a:bodyPr/>
        <a:lstStyle/>
        <a:p>
          <a:pPr algn="l"/>
          <a:endParaRPr lang="zh-CN" altLang="en-US" sz="2400"/>
        </a:p>
      </dgm:t>
    </dgm:pt>
    <dgm:pt modelId="{A5AE5C68-191D-4DA4-8239-D929B3AE9D44}" type="sibTrans" cxnId="{841F68A3-F56B-4BFE-B708-E3497540065C}">
      <dgm:prSet/>
      <dgm:spPr/>
      <dgm:t>
        <a:bodyPr/>
        <a:lstStyle/>
        <a:p>
          <a:pPr algn="l"/>
          <a:endParaRPr lang="zh-CN" altLang="en-US" sz="2400"/>
        </a:p>
      </dgm:t>
    </dgm:pt>
    <dgm:pt modelId="{FB111E2C-F8BB-45DA-8D8E-036C5051AFA8}">
      <dgm:prSet custT="1"/>
      <dgm:spPr/>
      <dgm:t>
        <a:bodyPr/>
        <a:lstStyle/>
        <a:p>
          <a:pPr algn="l"/>
          <a:r>
            <a:rPr lang="en-US" sz="2400" dirty="0" err="1"/>
            <a:t>kylin</a:t>
          </a:r>
          <a:r>
            <a:rPr lang="zh-CN" sz="2400" dirty="0"/>
            <a:t>性能优化</a:t>
          </a:r>
        </a:p>
      </dgm:t>
    </dgm:pt>
    <dgm:pt modelId="{2245858A-D914-415C-A0E1-6BDD0B612F56}" type="parTrans" cxnId="{26D79032-9CC1-47CF-871D-3F266DA84D29}">
      <dgm:prSet/>
      <dgm:spPr/>
      <dgm:t>
        <a:bodyPr/>
        <a:lstStyle/>
        <a:p>
          <a:pPr algn="l"/>
          <a:endParaRPr lang="zh-CN" altLang="en-US" sz="2400"/>
        </a:p>
      </dgm:t>
    </dgm:pt>
    <dgm:pt modelId="{5447731D-41D4-4153-A867-B1E2610B13AD}" type="sibTrans" cxnId="{26D79032-9CC1-47CF-871D-3F266DA84D29}">
      <dgm:prSet/>
      <dgm:spPr/>
      <dgm:t>
        <a:bodyPr/>
        <a:lstStyle/>
        <a:p>
          <a:pPr algn="l"/>
          <a:endParaRPr lang="zh-CN" altLang="en-US" sz="2400"/>
        </a:p>
      </dgm:t>
    </dgm:pt>
    <dgm:pt modelId="{767F783B-3477-4B77-A04E-51FBF0E08303}">
      <dgm:prSet custT="1"/>
      <dgm:spPr/>
      <dgm:t>
        <a:bodyPr/>
        <a:lstStyle/>
        <a:p>
          <a:pPr algn="l"/>
          <a:r>
            <a:rPr lang="en-US" sz="2400"/>
            <a:t>Kelin</a:t>
          </a:r>
          <a:r>
            <a:rPr lang="zh-CN" sz="2400"/>
            <a:t>前端可视化（徐闯）</a:t>
          </a:r>
        </a:p>
      </dgm:t>
    </dgm:pt>
    <dgm:pt modelId="{E0985120-5251-4987-92D4-E2F597B85F0F}" type="parTrans" cxnId="{F9BBCD64-D3D9-4ADB-90C3-672C732CDF52}">
      <dgm:prSet/>
      <dgm:spPr/>
      <dgm:t>
        <a:bodyPr/>
        <a:lstStyle/>
        <a:p>
          <a:pPr algn="l"/>
          <a:endParaRPr lang="zh-CN" altLang="en-US" sz="2400"/>
        </a:p>
      </dgm:t>
    </dgm:pt>
    <dgm:pt modelId="{9C20540A-48AC-4CCF-A165-FAAEE370989C}" type="sibTrans" cxnId="{F9BBCD64-D3D9-4ADB-90C3-672C732CDF52}">
      <dgm:prSet/>
      <dgm:spPr/>
      <dgm:t>
        <a:bodyPr/>
        <a:lstStyle/>
        <a:p>
          <a:pPr algn="l"/>
          <a:endParaRPr lang="zh-CN" altLang="en-US" sz="2400"/>
        </a:p>
      </dgm:t>
    </dgm:pt>
    <dgm:pt modelId="{DDED0BCD-6306-4E1B-9758-428E2BAE8D8C}">
      <dgm:prSet custT="1"/>
      <dgm:spPr/>
      <dgm:t>
        <a:bodyPr/>
        <a:lstStyle/>
        <a:p>
          <a:pPr algn="l"/>
          <a:r>
            <a:rPr lang="en-US" sz="2400" dirty="0" err="1"/>
            <a:t>Kylin</a:t>
          </a:r>
          <a:r>
            <a:rPr lang="zh-CN" sz="2400" dirty="0"/>
            <a:t>性能测试</a:t>
          </a:r>
          <a:r>
            <a:rPr lang="zh-CN" altLang="en-US" sz="2400" dirty="0"/>
            <a:t>（数据未准备好，后续测试）</a:t>
          </a:r>
          <a:endParaRPr lang="zh-CN" sz="2400" dirty="0"/>
        </a:p>
      </dgm:t>
    </dgm:pt>
    <dgm:pt modelId="{E34D6B20-640F-4C4C-99C3-4DCBE9BA2683}" type="parTrans" cxnId="{2AB42B49-D4F0-403A-8CF6-1F317F7270E2}">
      <dgm:prSet/>
      <dgm:spPr/>
      <dgm:t>
        <a:bodyPr/>
        <a:lstStyle/>
        <a:p>
          <a:pPr algn="l"/>
          <a:endParaRPr lang="zh-CN" altLang="en-US" sz="2400"/>
        </a:p>
      </dgm:t>
    </dgm:pt>
    <dgm:pt modelId="{F0825772-71A5-4BF2-B834-4724D8CD2B28}" type="sibTrans" cxnId="{2AB42B49-D4F0-403A-8CF6-1F317F7270E2}">
      <dgm:prSet/>
      <dgm:spPr/>
      <dgm:t>
        <a:bodyPr/>
        <a:lstStyle/>
        <a:p>
          <a:pPr algn="l"/>
          <a:endParaRPr lang="zh-CN" altLang="en-US" sz="2400"/>
        </a:p>
      </dgm:t>
    </dgm:pt>
    <dgm:pt modelId="{45B1659D-51FD-4D1C-B17D-6F5C1C3C90F3}" type="pres">
      <dgm:prSet presAssocID="{D0FAE68B-3FC6-45F7-A740-796F25AAA77C}" presName="linear" presStyleCnt="0">
        <dgm:presLayoutVars>
          <dgm:dir/>
          <dgm:resizeHandles val="exact"/>
        </dgm:presLayoutVars>
      </dgm:prSet>
      <dgm:spPr/>
    </dgm:pt>
    <dgm:pt modelId="{7DECC607-60A1-4531-A5C6-59C2098DB282}" type="pres">
      <dgm:prSet presAssocID="{881DBFDA-5981-4C73-A103-9F707DEBB24C}" presName="comp" presStyleCnt="0"/>
      <dgm:spPr/>
    </dgm:pt>
    <dgm:pt modelId="{FB7A1AF0-B449-4772-B102-52083B725B4D}" type="pres">
      <dgm:prSet presAssocID="{881DBFDA-5981-4C73-A103-9F707DEBB24C}" presName="box" presStyleLbl="node1" presStyleIdx="0" presStyleCnt="9"/>
      <dgm:spPr/>
    </dgm:pt>
    <dgm:pt modelId="{1DF750AA-48B3-4354-87F8-F5015BBEB401}" type="pres">
      <dgm:prSet presAssocID="{881DBFDA-5981-4C73-A103-9F707DEBB24C}" presName="img" presStyleLbl="fgImgPlace1" presStyleIdx="0" presStyleCnt="9"/>
      <dgm:spPr>
        <a:blipFill>
          <a:blip xmlns:r="http://schemas.openxmlformats.org/officeDocument/2006/relationships" r:embed="rId1"/>
          <a:srcRect/>
          <a:stretch>
            <a:fillRect t="-96000" b="-96000"/>
          </a:stretch>
        </a:blipFill>
      </dgm:spPr>
    </dgm:pt>
    <dgm:pt modelId="{C04F8373-D782-491C-BF51-40466C8FA101}" type="pres">
      <dgm:prSet presAssocID="{881DBFDA-5981-4C73-A103-9F707DEBB24C}" presName="text" presStyleLbl="node1" presStyleIdx="0" presStyleCnt="9">
        <dgm:presLayoutVars>
          <dgm:bulletEnabled val="1"/>
        </dgm:presLayoutVars>
      </dgm:prSet>
      <dgm:spPr/>
    </dgm:pt>
    <dgm:pt modelId="{7F713387-419E-40B7-82AD-EB877AB4E3A8}" type="pres">
      <dgm:prSet presAssocID="{5A35A2EC-8C3A-4DBC-B9E3-3FC8016E51B7}" presName="spacer" presStyleCnt="0"/>
      <dgm:spPr/>
    </dgm:pt>
    <dgm:pt modelId="{257CA646-708D-4A2F-B5F3-A33E9D9F4AAB}" type="pres">
      <dgm:prSet presAssocID="{018546F8-5670-4803-A5AE-AE20CC289D01}" presName="comp" presStyleCnt="0"/>
      <dgm:spPr/>
    </dgm:pt>
    <dgm:pt modelId="{B1708A66-31B7-414F-A421-38ACF552CA12}" type="pres">
      <dgm:prSet presAssocID="{018546F8-5670-4803-A5AE-AE20CC289D01}" presName="box" presStyleLbl="node1" presStyleIdx="1" presStyleCnt="9"/>
      <dgm:spPr/>
    </dgm:pt>
    <dgm:pt modelId="{4A7DD38C-1E45-4EF4-A665-05458B8BCF69}" type="pres">
      <dgm:prSet presAssocID="{018546F8-5670-4803-A5AE-AE20CC289D01}" presName="img" presStyleLbl="fgImgPlace1" presStyleIdx="1" presStyleCnt="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3F94E73-A8A0-45D9-949D-6B0D62D28845}" type="pres">
      <dgm:prSet presAssocID="{018546F8-5670-4803-A5AE-AE20CC289D01}" presName="text" presStyleLbl="node1" presStyleIdx="1" presStyleCnt="9">
        <dgm:presLayoutVars>
          <dgm:bulletEnabled val="1"/>
        </dgm:presLayoutVars>
      </dgm:prSet>
      <dgm:spPr/>
    </dgm:pt>
    <dgm:pt modelId="{E0634172-63B8-4A9E-B9C0-E788E8F24D82}" type="pres">
      <dgm:prSet presAssocID="{4FAC6D71-A1EA-4BED-A9BD-E03E5C9523EA}" presName="spacer" presStyleCnt="0"/>
      <dgm:spPr/>
    </dgm:pt>
    <dgm:pt modelId="{DE15DEAE-78B4-46DD-AE4E-4B696771490B}" type="pres">
      <dgm:prSet presAssocID="{5D4E0662-4611-4A53-B2C7-563E2FE2B36A}" presName="comp" presStyleCnt="0"/>
      <dgm:spPr/>
    </dgm:pt>
    <dgm:pt modelId="{693DC9B5-11FA-465C-B5A0-89EAFF9C257F}" type="pres">
      <dgm:prSet presAssocID="{5D4E0662-4611-4A53-B2C7-563E2FE2B36A}" presName="box" presStyleLbl="node1" presStyleIdx="2" presStyleCnt="9"/>
      <dgm:spPr/>
    </dgm:pt>
    <dgm:pt modelId="{364FCF4A-EDCF-47CD-B517-FE75520F2AAF}" type="pres">
      <dgm:prSet presAssocID="{5D4E0662-4611-4A53-B2C7-563E2FE2B36A}" presName="img" presStyleLbl="fgImgPlace1" presStyleIdx="2" presStyleCnt="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9228E57-0C54-4730-8887-C0E28DC411BF}" type="pres">
      <dgm:prSet presAssocID="{5D4E0662-4611-4A53-B2C7-563E2FE2B36A}" presName="text" presStyleLbl="node1" presStyleIdx="2" presStyleCnt="9">
        <dgm:presLayoutVars>
          <dgm:bulletEnabled val="1"/>
        </dgm:presLayoutVars>
      </dgm:prSet>
      <dgm:spPr/>
    </dgm:pt>
    <dgm:pt modelId="{8D54A11C-0848-40C8-B561-CFC8054B77C6}" type="pres">
      <dgm:prSet presAssocID="{14E0D9ED-74BC-48E5-94A2-36A361949AD7}" presName="spacer" presStyleCnt="0"/>
      <dgm:spPr/>
    </dgm:pt>
    <dgm:pt modelId="{17E555E1-5740-4240-A651-B60B94C38827}" type="pres">
      <dgm:prSet presAssocID="{3CB27658-5AC7-46DF-B8DB-C67558861E76}" presName="comp" presStyleCnt="0"/>
      <dgm:spPr/>
    </dgm:pt>
    <dgm:pt modelId="{8F660CE5-A3D7-4927-B4EA-F4942299F429}" type="pres">
      <dgm:prSet presAssocID="{3CB27658-5AC7-46DF-B8DB-C67558861E76}" presName="box" presStyleLbl="node1" presStyleIdx="3" presStyleCnt="9"/>
      <dgm:spPr/>
    </dgm:pt>
    <dgm:pt modelId="{B76F00A5-CFB9-489C-B75E-B2836C85A13E}" type="pres">
      <dgm:prSet presAssocID="{3CB27658-5AC7-46DF-B8DB-C67558861E76}" presName="img" presStyleLbl="fgImgPlace1" presStyleIdx="3" presStyleCnt="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A01D86B-1E9F-4C31-BE80-2C9FB8858E08}" type="pres">
      <dgm:prSet presAssocID="{3CB27658-5AC7-46DF-B8DB-C67558861E76}" presName="text" presStyleLbl="node1" presStyleIdx="3" presStyleCnt="9">
        <dgm:presLayoutVars>
          <dgm:bulletEnabled val="1"/>
        </dgm:presLayoutVars>
      </dgm:prSet>
      <dgm:spPr/>
    </dgm:pt>
    <dgm:pt modelId="{B634B432-8B2E-48DD-9031-3B5EAC8E34B2}" type="pres">
      <dgm:prSet presAssocID="{C5EA885E-D9A3-4AD3-990C-6FA7C182573B}" presName="spacer" presStyleCnt="0"/>
      <dgm:spPr/>
    </dgm:pt>
    <dgm:pt modelId="{B9A7AB6C-26C4-49CB-837A-64C695E54E7B}" type="pres">
      <dgm:prSet presAssocID="{FF1235D5-F2E1-40ED-807E-2EBF623561BA}" presName="comp" presStyleCnt="0"/>
      <dgm:spPr/>
    </dgm:pt>
    <dgm:pt modelId="{C4FE0A41-E03A-4AAD-BA59-D62C78E50AFA}" type="pres">
      <dgm:prSet presAssocID="{FF1235D5-F2E1-40ED-807E-2EBF623561BA}" presName="box" presStyleLbl="node1" presStyleIdx="4" presStyleCnt="9"/>
      <dgm:spPr/>
    </dgm:pt>
    <dgm:pt modelId="{EB16B2A0-67B6-4E32-BC6F-E09B6AD33D96}" type="pres">
      <dgm:prSet presAssocID="{FF1235D5-F2E1-40ED-807E-2EBF623561BA}" presName="img" presStyleLbl="fgImgPlace1" presStyleIdx="4" presStyleCnt="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C9A1D70-1528-4880-9169-FFA5928B294A}" type="pres">
      <dgm:prSet presAssocID="{FF1235D5-F2E1-40ED-807E-2EBF623561BA}" presName="text" presStyleLbl="node1" presStyleIdx="4" presStyleCnt="9">
        <dgm:presLayoutVars>
          <dgm:bulletEnabled val="1"/>
        </dgm:presLayoutVars>
      </dgm:prSet>
      <dgm:spPr/>
    </dgm:pt>
    <dgm:pt modelId="{02C9EAFD-DD02-424A-ADAF-8D322EE0712D}" type="pres">
      <dgm:prSet presAssocID="{849F485E-7C80-4A3E-A249-4A28A77B8702}" presName="spacer" presStyleCnt="0"/>
      <dgm:spPr/>
    </dgm:pt>
    <dgm:pt modelId="{EA10424E-C167-4578-A029-C25988EC6A60}" type="pres">
      <dgm:prSet presAssocID="{C1229681-70B7-4CCF-BB6D-AAFC7464EFFF}" presName="comp" presStyleCnt="0"/>
      <dgm:spPr/>
    </dgm:pt>
    <dgm:pt modelId="{555716E6-A265-4332-8EA8-B1D6AC52B708}" type="pres">
      <dgm:prSet presAssocID="{C1229681-70B7-4CCF-BB6D-AAFC7464EFFF}" presName="box" presStyleLbl="node1" presStyleIdx="5" presStyleCnt="9"/>
      <dgm:spPr/>
    </dgm:pt>
    <dgm:pt modelId="{1A782711-EAD2-48E9-A0AA-FF2F35649AA8}" type="pres">
      <dgm:prSet presAssocID="{C1229681-70B7-4CCF-BB6D-AAFC7464EFFF}" presName="img" presStyleLbl="fgImgPlace1" presStyleIdx="5" presStyleCnt="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CEB12A3-6FC1-43D8-8D28-B253B7C5DFD2}" type="pres">
      <dgm:prSet presAssocID="{C1229681-70B7-4CCF-BB6D-AAFC7464EFFF}" presName="text" presStyleLbl="node1" presStyleIdx="5" presStyleCnt="9">
        <dgm:presLayoutVars>
          <dgm:bulletEnabled val="1"/>
        </dgm:presLayoutVars>
      </dgm:prSet>
      <dgm:spPr/>
    </dgm:pt>
    <dgm:pt modelId="{3DE86CDD-63B7-45A8-8993-14AB0137D1FD}" type="pres">
      <dgm:prSet presAssocID="{A5AE5C68-191D-4DA4-8239-D929B3AE9D44}" presName="spacer" presStyleCnt="0"/>
      <dgm:spPr/>
    </dgm:pt>
    <dgm:pt modelId="{6A9D9DE7-E5C1-4F3F-A7CD-C7BDD7897954}" type="pres">
      <dgm:prSet presAssocID="{FB111E2C-F8BB-45DA-8D8E-036C5051AFA8}" presName="comp" presStyleCnt="0"/>
      <dgm:spPr/>
    </dgm:pt>
    <dgm:pt modelId="{C707C5E3-FE0E-450C-BF5B-93A0189F8193}" type="pres">
      <dgm:prSet presAssocID="{FB111E2C-F8BB-45DA-8D8E-036C5051AFA8}" presName="box" presStyleLbl="node1" presStyleIdx="6" presStyleCnt="9"/>
      <dgm:spPr/>
    </dgm:pt>
    <dgm:pt modelId="{02B17048-04B9-4E24-92E0-3D7808973C5D}" type="pres">
      <dgm:prSet presAssocID="{FB111E2C-F8BB-45DA-8D8E-036C5051AFA8}" presName="img" presStyleLbl="fgImgPlace1" presStyleIdx="6" presStyleCnt="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9257AE67-7596-46C2-BD34-D210FD76EC1D}" type="pres">
      <dgm:prSet presAssocID="{FB111E2C-F8BB-45DA-8D8E-036C5051AFA8}" presName="text" presStyleLbl="node1" presStyleIdx="6" presStyleCnt="9">
        <dgm:presLayoutVars>
          <dgm:bulletEnabled val="1"/>
        </dgm:presLayoutVars>
      </dgm:prSet>
      <dgm:spPr/>
    </dgm:pt>
    <dgm:pt modelId="{B3134C24-6AC4-43C2-B093-24306F732300}" type="pres">
      <dgm:prSet presAssocID="{5447731D-41D4-4153-A867-B1E2610B13AD}" presName="spacer" presStyleCnt="0"/>
      <dgm:spPr/>
    </dgm:pt>
    <dgm:pt modelId="{7AC285E4-DE73-4970-B900-7671E1F4E80A}" type="pres">
      <dgm:prSet presAssocID="{767F783B-3477-4B77-A04E-51FBF0E08303}" presName="comp" presStyleCnt="0"/>
      <dgm:spPr/>
    </dgm:pt>
    <dgm:pt modelId="{E2003F40-6B7B-46B4-BF11-5E231B47106D}" type="pres">
      <dgm:prSet presAssocID="{767F783B-3477-4B77-A04E-51FBF0E08303}" presName="box" presStyleLbl="node1" presStyleIdx="7" presStyleCnt="9"/>
      <dgm:spPr/>
    </dgm:pt>
    <dgm:pt modelId="{9624A76D-EB22-471D-911D-A762B886D225}" type="pres">
      <dgm:prSet presAssocID="{767F783B-3477-4B77-A04E-51FBF0E08303}" presName="img" presStyleLbl="fgImgPlace1" presStyleIdx="7" presStyleCnt="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72DC15F-B41C-46B9-BC51-57B9BD5FE60F}" type="pres">
      <dgm:prSet presAssocID="{767F783B-3477-4B77-A04E-51FBF0E08303}" presName="text" presStyleLbl="node1" presStyleIdx="7" presStyleCnt="9">
        <dgm:presLayoutVars>
          <dgm:bulletEnabled val="1"/>
        </dgm:presLayoutVars>
      </dgm:prSet>
      <dgm:spPr/>
    </dgm:pt>
    <dgm:pt modelId="{6C64DF4B-7FF0-4DBB-A8FB-AA3DF70AA1EF}" type="pres">
      <dgm:prSet presAssocID="{9C20540A-48AC-4CCF-A165-FAAEE370989C}" presName="spacer" presStyleCnt="0"/>
      <dgm:spPr/>
    </dgm:pt>
    <dgm:pt modelId="{8D5AB0DD-6E41-4AFD-9CDF-ADA8A3B4A2D1}" type="pres">
      <dgm:prSet presAssocID="{DDED0BCD-6306-4E1B-9758-428E2BAE8D8C}" presName="comp" presStyleCnt="0"/>
      <dgm:spPr/>
    </dgm:pt>
    <dgm:pt modelId="{5B4CB0D9-1523-4F63-BD10-28A35136F2A2}" type="pres">
      <dgm:prSet presAssocID="{DDED0BCD-6306-4E1B-9758-428E2BAE8D8C}" presName="box" presStyleLbl="node1" presStyleIdx="8" presStyleCnt="9"/>
      <dgm:spPr/>
    </dgm:pt>
    <dgm:pt modelId="{6D1C53E6-6E77-4D41-8887-DE48350FE00F}" type="pres">
      <dgm:prSet presAssocID="{DDED0BCD-6306-4E1B-9758-428E2BAE8D8C}" presName="img" presStyleLbl="fgImgPlace1" presStyleIdx="8" presStyleCnt="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98DC27DF-F742-4E6C-89B4-0F65CBE86D8B}" type="pres">
      <dgm:prSet presAssocID="{DDED0BCD-6306-4E1B-9758-428E2BAE8D8C}" presName="text" presStyleLbl="node1" presStyleIdx="8" presStyleCnt="9">
        <dgm:presLayoutVars>
          <dgm:bulletEnabled val="1"/>
        </dgm:presLayoutVars>
      </dgm:prSet>
      <dgm:spPr/>
    </dgm:pt>
  </dgm:ptLst>
  <dgm:cxnLst>
    <dgm:cxn modelId="{C8CB540C-F271-4662-8938-71BA53489566}" type="presOf" srcId="{FB111E2C-F8BB-45DA-8D8E-036C5051AFA8}" destId="{9257AE67-7596-46C2-BD34-D210FD76EC1D}" srcOrd="1" destOrd="0" presId="urn:microsoft.com/office/officeart/2005/8/layout/vList4"/>
    <dgm:cxn modelId="{56B71325-DF1F-4228-819B-274FC6BDA60A}" type="presOf" srcId="{767F783B-3477-4B77-A04E-51FBF0E08303}" destId="{C72DC15F-B41C-46B9-BC51-57B9BD5FE60F}" srcOrd="1" destOrd="0" presId="urn:microsoft.com/office/officeart/2005/8/layout/vList4"/>
    <dgm:cxn modelId="{D96C1B3B-EF05-4F20-BA99-9CC65FF92C5D}" type="presOf" srcId="{3CB27658-5AC7-46DF-B8DB-C67558861E76}" destId="{CA01D86B-1E9F-4C31-BE80-2C9FB8858E08}" srcOrd="1" destOrd="0" presId="urn:microsoft.com/office/officeart/2005/8/layout/vList4"/>
    <dgm:cxn modelId="{26D79032-9CC1-47CF-871D-3F266DA84D29}" srcId="{D0FAE68B-3FC6-45F7-A740-796F25AAA77C}" destId="{FB111E2C-F8BB-45DA-8D8E-036C5051AFA8}" srcOrd="6" destOrd="0" parTransId="{2245858A-D914-415C-A0E1-6BDD0B612F56}" sibTransId="{5447731D-41D4-4153-A867-B1E2610B13AD}"/>
    <dgm:cxn modelId="{025C07A5-5CBC-4D46-97BC-8222D24FE792}" srcId="{D0FAE68B-3FC6-45F7-A740-796F25AAA77C}" destId="{018546F8-5670-4803-A5AE-AE20CC289D01}" srcOrd="1" destOrd="0" parTransId="{A5FAE26C-2340-4DC7-A90B-A8854F404052}" sibTransId="{4FAC6D71-A1EA-4BED-A9BD-E03E5C9523EA}"/>
    <dgm:cxn modelId="{4D03EA62-A941-4599-9832-102237BE570A}" type="presOf" srcId="{DDED0BCD-6306-4E1B-9758-428E2BAE8D8C}" destId="{98DC27DF-F742-4E6C-89B4-0F65CBE86D8B}" srcOrd="1" destOrd="0" presId="urn:microsoft.com/office/officeart/2005/8/layout/vList4"/>
    <dgm:cxn modelId="{19AEEC66-FEED-4D04-990A-1B55C3925B62}" type="presOf" srcId="{5D4E0662-4611-4A53-B2C7-563E2FE2B36A}" destId="{693DC9B5-11FA-465C-B5A0-89EAFF9C257F}" srcOrd="0" destOrd="0" presId="urn:microsoft.com/office/officeart/2005/8/layout/vList4"/>
    <dgm:cxn modelId="{C6E3C8CB-F632-4B7C-98E9-E962C328BD54}" type="presOf" srcId="{FB111E2C-F8BB-45DA-8D8E-036C5051AFA8}" destId="{C707C5E3-FE0E-450C-BF5B-93A0189F8193}" srcOrd="0" destOrd="0" presId="urn:microsoft.com/office/officeart/2005/8/layout/vList4"/>
    <dgm:cxn modelId="{4B9F0D6B-0C99-4B75-A356-536E2D3CD8EB}" type="presOf" srcId="{D0FAE68B-3FC6-45F7-A740-796F25AAA77C}" destId="{45B1659D-51FD-4D1C-B17D-6F5C1C3C90F3}" srcOrd="0" destOrd="0" presId="urn:microsoft.com/office/officeart/2005/8/layout/vList4"/>
    <dgm:cxn modelId="{302E413E-04C6-45B0-B696-54181C707E49}" type="presOf" srcId="{767F783B-3477-4B77-A04E-51FBF0E08303}" destId="{E2003F40-6B7B-46B4-BF11-5E231B47106D}" srcOrd="0" destOrd="0" presId="urn:microsoft.com/office/officeart/2005/8/layout/vList4"/>
    <dgm:cxn modelId="{684F93DB-B432-4067-93B5-06C596EFBBAD}" type="presOf" srcId="{FF1235D5-F2E1-40ED-807E-2EBF623561BA}" destId="{2C9A1D70-1528-4880-9169-FFA5928B294A}" srcOrd="1" destOrd="0" presId="urn:microsoft.com/office/officeart/2005/8/layout/vList4"/>
    <dgm:cxn modelId="{71EF8185-54DF-454C-BC00-ACB80002E1B8}" type="presOf" srcId="{881DBFDA-5981-4C73-A103-9F707DEBB24C}" destId="{C04F8373-D782-491C-BF51-40466C8FA101}" srcOrd="1" destOrd="0" presId="urn:microsoft.com/office/officeart/2005/8/layout/vList4"/>
    <dgm:cxn modelId="{841F68A3-F56B-4BFE-B708-E3497540065C}" srcId="{D0FAE68B-3FC6-45F7-A740-796F25AAA77C}" destId="{C1229681-70B7-4CCF-BB6D-AAFC7464EFFF}" srcOrd="5" destOrd="0" parTransId="{C5416C9E-2AAE-49DE-8693-4E8C6EEEA8E2}" sibTransId="{A5AE5C68-191D-4DA4-8239-D929B3AE9D44}"/>
    <dgm:cxn modelId="{536B4DF6-1183-460D-B390-52988672E5A4}" srcId="{D0FAE68B-3FC6-45F7-A740-796F25AAA77C}" destId="{3CB27658-5AC7-46DF-B8DB-C67558861E76}" srcOrd="3" destOrd="0" parTransId="{5903E74F-160A-4F13-B2F1-5C3429204C03}" sibTransId="{C5EA885E-D9A3-4AD3-990C-6FA7C182573B}"/>
    <dgm:cxn modelId="{B9493052-C6AA-4CC2-824A-2B13835B7CB6}" srcId="{D0FAE68B-3FC6-45F7-A740-796F25AAA77C}" destId="{881DBFDA-5981-4C73-A103-9F707DEBB24C}" srcOrd="0" destOrd="0" parTransId="{8D256636-D3A6-4A1B-B350-663DCE15A5B7}" sibTransId="{5A35A2EC-8C3A-4DBC-B9E3-3FC8016E51B7}"/>
    <dgm:cxn modelId="{ED9D0BB5-5DE7-49FF-AD5C-7497FD70B6FA}" type="presOf" srcId="{881DBFDA-5981-4C73-A103-9F707DEBB24C}" destId="{FB7A1AF0-B449-4772-B102-52083B725B4D}" srcOrd="0" destOrd="0" presId="urn:microsoft.com/office/officeart/2005/8/layout/vList4"/>
    <dgm:cxn modelId="{A70F4457-82F6-4530-BC2C-25F3E0CDB9EF}" srcId="{D0FAE68B-3FC6-45F7-A740-796F25AAA77C}" destId="{FF1235D5-F2E1-40ED-807E-2EBF623561BA}" srcOrd="4" destOrd="0" parTransId="{BEFE0C52-B811-4D38-923C-DEAFF21C813C}" sibTransId="{849F485E-7C80-4A3E-A249-4A28A77B8702}"/>
    <dgm:cxn modelId="{C9BB70FE-7C7F-4CD0-BD16-4ED2072511E0}" type="presOf" srcId="{C1229681-70B7-4CCF-BB6D-AAFC7464EFFF}" destId="{1CEB12A3-6FC1-43D8-8D28-B253B7C5DFD2}" srcOrd="1" destOrd="0" presId="urn:microsoft.com/office/officeart/2005/8/layout/vList4"/>
    <dgm:cxn modelId="{84F0E84E-DF41-4231-99E5-9F4940E6431B}" type="presOf" srcId="{3CB27658-5AC7-46DF-B8DB-C67558861E76}" destId="{8F660CE5-A3D7-4927-B4EA-F4942299F429}" srcOrd="0" destOrd="0" presId="urn:microsoft.com/office/officeart/2005/8/layout/vList4"/>
    <dgm:cxn modelId="{62B24704-57FE-408F-8BF0-CA6409051FDE}" type="presOf" srcId="{DDED0BCD-6306-4E1B-9758-428E2BAE8D8C}" destId="{5B4CB0D9-1523-4F63-BD10-28A35136F2A2}" srcOrd="0" destOrd="0" presId="urn:microsoft.com/office/officeart/2005/8/layout/vList4"/>
    <dgm:cxn modelId="{A5068093-F95D-406A-953D-7FC7C72BE8A0}" type="presOf" srcId="{C1229681-70B7-4CCF-BB6D-AAFC7464EFFF}" destId="{555716E6-A265-4332-8EA8-B1D6AC52B708}" srcOrd="0" destOrd="0" presId="urn:microsoft.com/office/officeart/2005/8/layout/vList4"/>
    <dgm:cxn modelId="{E0B9BC05-28DC-4FFA-A4AB-93C47AF8619B}" type="presOf" srcId="{5D4E0662-4611-4A53-B2C7-563E2FE2B36A}" destId="{A9228E57-0C54-4730-8887-C0E28DC411BF}" srcOrd="1" destOrd="0" presId="urn:microsoft.com/office/officeart/2005/8/layout/vList4"/>
    <dgm:cxn modelId="{A8607105-BD60-499A-B104-975AA50763A0}" type="presOf" srcId="{018546F8-5670-4803-A5AE-AE20CC289D01}" destId="{B1708A66-31B7-414F-A421-38ACF552CA12}" srcOrd="0" destOrd="0" presId="urn:microsoft.com/office/officeart/2005/8/layout/vList4"/>
    <dgm:cxn modelId="{8A6350AD-CD4F-4A24-943F-1BFDBE99CFDC}" type="presOf" srcId="{FF1235D5-F2E1-40ED-807E-2EBF623561BA}" destId="{C4FE0A41-E03A-4AAD-BA59-D62C78E50AFA}" srcOrd="0" destOrd="0" presId="urn:microsoft.com/office/officeart/2005/8/layout/vList4"/>
    <dgm:cxn modelId="{129AC1C2-389E-4E49-A304-16852E22C1FF}" type="presOf" srcId="{018546F8-5670-4803-A5AE-AE20CC289D01}" destId="{13F94E73-A8A0-45D9-949D-6B0D62D28845}" srcOrd="1" destOrd="0" presId="urn:microsoft.com/office/officeart/2005/8/layout/vList4"/>
    <dgm:cxn modelId="{F9BBCD64-D3D9-4ADB-90C3-672C732CDF52}" srcId="{D0FAE68B-3FC6-45F7-A740-796F25AAA77C}" destId="{767F783B-3477-4B77-A04E-51FBF0E08303}" srcOrd="7" destOrd="0" parTransId="{E0985120-5251-4987-92D4-E2F597B85F0F}" sibTransId="{9C20540A-48AC-4CCF-A165-FAAEE370989C}"/>
    <dgm:cxn modelId="{81F9837B-F1D9-4AE5-A973-C990AC445942}" srcId="{D0FAE68B-3FC6-45F7-A740-796F25AAA77C}" destId="{5D4E0662-4611-4A53-B2C7-563E2FE2B36A}" srcOrd="2" destOrd="0" parTransId="{46BF5D5C-0BF0-4A03-B955-53710F6C9DF0}" sibTransId="{14E0D9ED-74BC-48E5-94A2-36A361949AD7}"/>
    <dgm:cxn modelId="{2AB42B49-D4F0-403A-8CF6-1F317F7270E2}" srcId="{D0FAE68B-3FC6-45F7-A740-796F25AAA77C}" destId="{DDED0BCD-6306-4E1B-9758-428E2BAE8D8C}" srcOrd="8" destOrd="0" parTransId="{E34D6B20-640F-4C4C-99C3-4DCBE9BA2683}" sibTransId="{F0825772-71A5-4BF2-B834-4724D8CD2B28}"/>
    <dgm:cxn modelId="{0A6C137F-4712-49F9-9103-BFA14B904D3F}" type="presParOf" srcId="{45B1659D-51FD-4D1C-B17D-6F5C1C3C90F3}" destId="{7DECC607-60A1-4531-A5C6-59C2098DB282}" srcOrd="0" destOrd="0" presId="urn:microsoft.com/office/officeart/2005/8/layout/vList4"/>
    <dgm:cxn modelId="{AE09AB5B-50AB-46E1-A431-A62EF3913553}" type="presParOf" srcId="{7DECC607-60A1-4531-A5C6-59C2098DB282}" destId="{FB7A1AF0-B449-4772-B102-52083B725B4D}" srcOrd="0" destOrd="0" presId="urn:microsoft.com/office/officeart/2005/8/layout/vList4"/>
    <dgm:cxn modelId="{F8FEDA5B-E29A-4A1E-9D53-8624E6A56B73}" type="presParOf" srcId="{7DECC607-60A1-4531-A5C6-59C2098DB282}" destId="{1DF750AA-48B3-4354-87F8-F5015BBEB401}" srcOrd="1" destOrd="0" presId="urn:microsoft.com/office/officeart/2005/8/layout/vList4"/>
    <dgm:cxn modelId="{0E4CB0AD-55F3-4D5F-AFE7-6FDE5BD5F806}" type="presParOf" srcId="{7DECC607-60A1-4531-A5C6-59C2098DB282}" destId="{C04F8373-D782-491C-BF51-40466C8FA101}" srcOrd="2" destOrd="0" presId="urn:microsoft.com/office/officeart/2005/8/layout/vList4"/>
    <dgm:cxn modelId="{69C400DF-D090-4957-A815-5204D344F6FA}" type="presParOf" srcId="{45B1659D-51FD-4D1C-B17D-6F5C1C3C90F3}" destId="{7F713387-419E-40B7-82AD-EB877AB4E3A8}" srcOrd="1" destOrd="0" presId="urn:microsoft.com/office/officeart/2005/8/layout/vList4"/>
    <dgm:cxn modelId="{A2DF6CA5-D98D-4DAA-9595-F2903B7DBC4C}" type="presParOf" srcId="{45B1659D-51FD-4D1C-B17D-6F5C1C3C90F3}" destId="{257CA646-708D-4A2F-B5F3-A33E9D9F4AAB}" srcOrd="2" destOrd="0" presId="urn:microsoft.com/office/officeart/2005/8/layout/vList4"/>
    <dgm:cxn modelId="{0213770A-2E1B-44B2-95C4-6B55872F6127}" type="presParOf" srcId="{257CA646-708D-4A2F-B5F3-A33E9D9F4AAB}" destId="{B1708A66-31B7-414F-A421-38ACF552CA12}" srcOrd="0" destOrd="0" presId="urn:microsoft.com/office/officeart/2005/8/layout/vList4"/>
    <dgm:cxn modelId="{62373F4C-4416-4DF3-84ED-9911C3A2E0EA}" type="presParOf" srcId="{257CA646-708D-4A2F-B5F3-A33E9D9F4AAB}" destId="{4A7DD38C-1E45-4EF4-A665-05458B8BCF69}" srcOrd="1" destOrd="0" presId="urn:microsoft.com/office/officeart/2005/8/layout/vList4"/>
    <dgm:cxn modelId="{5B565AA2-E721-4A7A-88D9-93972767DD33}" type="presParOf" srcId="{257CA646-708D-4A2F-B5F3-A33E9D9F4AAB}" destId="{13F94E73-A8A0-45D9-949D-6B0D62D28845}" srcOrd="2" destOrd="0" presId="urn:microsoft.com/office/officeart/2005/8/layout/vList4"/>
    <dgm:cxn modelId="{C529BFD1-BB5C-4307-AE44-3CAF502CDF71}" type="presParOf" srcId="{45B1659D-51FD-4D1C-B17D-6F5C1C3C90F3}" destId="{E0634172-63B8-4A9E-B9C0-E788E8F24D82}" srcOrd="3" destOrd="0" presId="urn:microsoft.com/office/officeart/2005/8/layout/vList4"/>
    <dgm:cxn modelId="{194CA193-7D74-4B5D-BA3A-D5540D8616DC}" type="presParOf" srcId="{45B1659D-51FD-4D1C-B17D-6F5C1C3C90F3}" destId="{DE15DEAE-78B4-46DD-AE4E-4B696771490B}" srcOrd="4" destOrd="0" presId="urn:microsoft.com/office/officeart/2005/8/layout/vList4"/>
    <dgm:cxn modelId="{24E784D5-BB27-4A1F-A2D1-A7547F5ECB33}" type="presParOf" srcId="{DE15DEAE-78B4-46DD-AE4E-4B696771490B}" destId="{693DC9B5-11FA-465C-B5A0-89EAFF9C257F}" srcOrd="0" destOrd="0" presId="urn:microsoft.com/office/officeart/2005/8/layout/vList4"/>
    <dgm:cxn modelId="{485CEF2B-E087-4D70-8169-B8FDC6F8DD6F}" type="presParOf" srcId="{DE15DEAE-78B4-46DD-AE4E-4B696771490B}" destId="{364FCF4A-EDCF-47CD-B517-FE75520F2AAF}" srcOrd="1" destOrd="0" presId="urn:microsoft.com/office/officeart/2005/8/layout/vList4"/>
    <dgm:cxn modelId="{27547D32-3A50-4151-9B8A-E5E450599EBE}" type="presParOf" srcId="{DE15DEAE-78B4-46DD-AE4E-4B696771490B}" destId="{A9228E57-0C54-4730-8887-C0E28DC411BF}" srcOrd="2" destOrd="0" presId="urn:microsoft.com/office/officeart/2005/8/layout/vList4"/>
    <dgm:cxn modelId="{581C2E97-4627-43DE-9C86-82512F49983B}" type="presParOf" srcId="{45B1659D-51FD-4D1C-B17D-6F5C1C3C90F3}" destId="{8D54A11C-0848-40C8-B561-CFC8054B77C6}" srcOrd="5" destOrd="0" presId="urn:microsoft.com/office/officeart/2005/8/layout/vList4"/>
    <dgm:cxn modelId="{5E646712-7305-4B34-9B65-F4F5E7FA4D89}" type="presParOf" srcId="{45B1659D-51FD-4D1C-B17D-6F5C1C3C90F3}" destId="{17E555E1-5740-4240-A651-B60B94C38827}" srcOrd="6" destOrd="0" presId="urn:microsoft.com/office/officeart/2005/8/layout/vList4"/>
    <dgm:cxn modelId="{C305D96F-886E-4DAA-8F10-32F483E2BDD8}" type="presParOf" srcId="{17E555E1-5740-4240-A651-B60B94C38827}" destId="{8F660CE5-A3D7-4927-B4EA-F4942299F429}" srcOrd="0" destOrd="0" presId="urn:microsoft.com/office/officeart/2005/8/layout/vList4"/>
    <dgm:cxn modelId="{6F0D7366-7E75-4A1D-AE79-D961B0EC4845}" type="presParOf" srcId="{17E555E1-5740-4240-A651-B60B94C38827}" destId="{B76F00A5-CFB9-489C-B75E-B2836C85A13E}" srcOrd="1" destOrd="0" presId="urn:microsoft.com/office/officeart/2005/8/layout/vList4"/>
    <dgm:cxn modelId="{B7764A13-DC5D-468E-B6F9-22FE33D27A80}" type="presParOf" srcId="{17E555E1-5740-4240-A651-B60B94C38827}" destId="{CA01D86B-1E9F-4C31-BE80-2C9FB8858E08}" srcOrd="2" destOrd="0" presId="urn:microsoft.com/office/officeart/2005/8/layout/vList4"/>
    <dgm:cxn modelId="{B082A11C-2FA8-4A7F-BBD3-6E5A1E1EA31B}" type="presParOf" srcId="{45B1659D-51FD-4D1C-B17D-6F5C1C3C90F3}" destId="{B634B432-8B2E-48DD-9031-3B5EAC8E34B2}" srcOrd="7" destOrd="0" presId="urn:microsoft.com/office/officeart/2005/8/layout/vList4"/>
    <dgm:cxn modelId="{26883297-67F1-42EE-9DB8-65E959CDAD0B}" type="presParOf" srcId="{45B1659D-51FD-4D1C-B17D-6F5C1C3C90F3}" destId="{B9A7AB6C-26C4-49CB-837A-64C695E54E7B}" srcOrd="8" destOrd="0" presId="urn:microsoft.com/office/officeart/2005/8/layout/vList4"/>
    <dgm:cxn modelId="{6E22AB31-456F-4B07-82E8-91BBB3D6825D}" type="presParOf" srcId="{B9A7AB6C-26C4-49CB-837A-64C695E54E7B}" destId="{C4FE0A41-E03A-4AAD-BA59-D62C78E50AFA}" srcOrd="0" destOrd="0" presId="urn:microsoft.com/office/officeart/2005/8/layout/vList4"/>
    <dgm:cxn modelId="{41BE57A2-368E-40CC-8224-F57476877B25}" type="presParOf" srcId="{B9A7AB6C-26C4-49CB-837A-64C695E54E7B}" destId="{EB16B2A0-67B6-4E32-BC6F-E09B6AD33D96}" srcOrd="1" destOrd="0" presId="urn:microsoft.com/office/officeart/2005/8/layout/vList4"/>
    <dgm:cxn modelId="{E8F9CFAB-BE8A-4B34-A331-4EE77B078FC2}" type="presParOf" srcId="{B9A7AB6C-26C4-49CB-837A-64C695E54E7B}" destId="{2C9A1D70-1528-4880-9169-FFA5928B294A}" srcOrd="2" destOrd="0" presId="urn:microsoft.com/office/officeart/2005/8/layout/vList4"/>
    <dgm:cxn modelId="{2D530964-0E82-40DC-AAE5-425CDA88623D}" type="presParOf" srcId="{45B1659D-51FD-4D1C-B17D-6F5C1C3C90F3}" destId="{02C9EAFD-DD02-424A-ADAF-8D322EE0712D}" srcOrd="9" destOrd="0" presId="urn:microsoft.com/office/officeart/2005/8/layout/vList4"/>
    <dgm:cxn modelId="{F4CDEDD7-57B4-45D9-AAE6-9E42E631E547}" type="presParOf" srcId="{45B1659D-51FD-4D1C-B17D-6F5C1C3C90F3}" destId="{EA10424E-C167-4578-A029-C25988EC6A60}" srcOrd="10" destOrd="0" presId="urn:microsoft.com/office/officeart/2005/8/layout/vList4"/>
    <dgm:cxn modelId="{E40A4D8A-F196-44FA-93F0-C949322B7A96}" type="presParOf" srcId="{EA10424E-C167-4578-A029-C25988EC6A60}" destId="{555716E6-A265-4332-8EA8-B1D6AC52B708}" srcOrd="0" destOrd="0" presId="urn:microsoft.com/office/officeart/2005/8/layout/vList4"/>
    <dgm:cxn modelId="{E2D38A02-BA91-4FD2-9184-8368D317B0CE}" type="presParOf" srcId="{EA10424E-C167-4578-A029-C25988EC6A60}" destId="{1A782711-EAD2-48E9-A0AA-FF2F35649AA8}" srcOrd="1" destOrd="0" presId="urn:microsoft.com/office/officeart/2005/8/layout/vList4"/>
    <dgm:cxn modelId="{0BFB2024-DE17-47A6-B4D4-A2BFCCAB751E}" type="presParOf" srcId="{EA10424E-C167-4578-A029-C25988EC6A60}" destId="{1CEB12A3-6FC1-43D8-8D28-B253B7C5DFD2}" srcOrd="2" destOrd="0" presId="urn:microsoft.com/office/officeart/2005/8/layout/vList4"/>
    <dgm:cxn modelId="{DC50D1BE-2160-4C3A-AE07-9AF860A21DC2}" type="presParOf" srcId="{45B1659D-51FD-4D1C-B17D-6F5C1C3C90F3}" destId="{3DE86CDD-63B7-45A8-8993-14AB0137D1FD}" srcOrd="11" destOrd="0" presId="urn:microsoft.com/office/officeart/2005/8/layout/vList4"/>
    <dgm:cxn modelId="{13C502F1-636C-4AE7-B2AA-CAD45A4C1738}" type="presParOf" srcId="{45B1659D-51FD-4D1C-B17D-6F5C1C3C90F3}" destId="{6A9D9DE7-E5C1-4F3F-A7CD-C7BDD7897954}" srcOrd="12" destOrd="0" presId="urn:microsoft.com/office/officeart/2005/8/layout/vList4"/>
    <dgm:cxn modelId="{E7576679-98C7-4C84-80F0-AF8975419C90}" type="presParOf" srcId="{6A9D9DE7-E5C1-4F3F-A7CD-C7BDD7897954}" destId="{C707C5E3-FE0E-450C-BF5B-93A0189F8193}" srcOrd="0" destOrd="0" presId="urn:microsoft.com/office/officeart/2005/8/layout/vList4"/>
    <dgm:cxn modelId="{E2979744-6706-488D-BC09-1364AEAE62C3}" type="presParOf" srcId="{6A9D9DE7-E5C1-4F3F-A7CD-C7BDD7897954}" destId="{02B17048-04B9-4E24-92E0-3D7808973C5D}" srcOrd="1" destOrd="0" presId="urn:microsoft.com/office/officeart/2005/8/layout/vList4"/>
    <dgm:cxn modelId="{6A79D6DA-FEC6-40CC-A286-536393E0786E}" type="presParOf" srcId="{6A9D9DE7-E5C1-4F3F-A7CD-C7BDD7897954}" destId="{9257AE67-7596-46C2-BD34-D210FD76EC1D}" srcOrd="2" destOrd="0" presId="urn:microsoft.com/office/officeart/2005/8/layout/vList4"/>
    <dgm:cxn modelId="{5E36B11E-3994-40C5-9E08-08EF9E7E90AC}" type="presParOf" srcId="{45B1659D-51FD-4D1C-B17D-6F5C1C3C90F3}" destId="{B3134C24-6AC4-43C2-B093-24306F732300}" srcOrd="13" destOrd="0" presId="urn:microsoft.com/office/officeart/2005/8/layout/vList4"/>
    <dgm:cxn modelId="{C5DD8888-3B4A-4F9B-9B6B-612DB9D2544F}" type="presParOf" srcId="{45B1659D-51FD-4D1C-B17D-6F5C1C3C90F3}" destId="{7AC285E4-DE73-4970-B900-7671E1F4E80A}" srcOrd="14" destOrd="0" presId="urn:microsoft.com/office/officeart/2005/8/layout/vList4"/>
    <dgm:cxn modelId="{0BC90C7D-A773-4FF9-9DB8-48CFBBB4C439}" type="presParOf" srcId="{7AC285E4-DE73-4970-B900-7671E1F4E80A}" destId="{E2003F40-6B7B-46B4-BF11-5E231B47106D}" srcOrd="0" destOrd="0" presId="urn:microsoft.com/office/officeart/2005/8/layout/vList4"/>
    <dgm:cxn modelId="{B1D30512-CF00-4F6E-B482-26FE9F65649C}" type="presParOf" srcId="{7AC285E4-DE73-4970-B900-7671E1F4E80A}" destId="{9624A76D-EB22-471D-911D-A762B886D225}" srcOrd="1" destOrd="0" presId="urn:microsoft.com/office/officeart/2005/8/layout/vList4"/>
    <dgm:cxn modelId="{7C10D44A-FF86-4589-8BAF-96D82CD630C4}" type="presParOf" srcId="{7AC285E4-DE73-4970-B900-7671E1F4E80A}" destId="{C72DC15F-B41C-46B9-BC51-57B9BD5FE60F}" srcOrd="2" destOrd="0" presId="urn:microsoft.com/office/officeart/2005/8/layout/vList4"/>
    <dgm:cxn modelId="{6640A658-32E9-4B45-99AE-1EF6D010F157}" type="presParOf" srcId="{45B1659D-51FD-4D1C-B17D-6F5C1C3C90F3}" destId="{6C64DF4B-7FF0-4DBB-A8FB-AA3DF70AA1EF}" srcOrd="15" destOrd="0" presId="urn:microsoft.com/office/officeart/2005/8/layout/vList4"/>
    <dgm:cxn modelId="{E46D0603-FAC0-4BC7-B3F6-B246F8F0CE0F}" type="presParOf" srcId="{45B1659D-51FD-4D1C-B17D-6F5C1C3C90F3}" destId="{8D5AB0DD-6E41-4AFD-9CDF-ADA8A3B4A2D1}" srcOrd="16" destOrd="0" presId="urn:microsoft.com/office/officeart/2005/8/layout/vList4"/>
    <dgm:cxn modelId="{1F821D3D-F04C-485C-B2E4-FB20E707CA1C}" type="presParOf" srcId="{8D5AB0DD-6E41-4AFD-9CDF-ADA8A3B4A2D1}" destId="{5B4CB0D9-1523-4F63-BD10-28A35136F2A2}" srcOrd="0" destOrd="0" presId="urn:microsoft.com/office/officeart/2005/8/layout/vList4"/>
    <dgm:cxn modelId="{25FD743B-017E-4EFB-B438-5B1EBD0FA6B8}" type="presParOf" srcId="{8D5AB0DD-6E41-4AFD-9CDF-ADA8A3B4A2D1}" destId="{6D1C53E6-6E77-4D41-8887-DE48350FE00F}" srcOrd="1" destOrd="0" presId="urn:microsoft.com/office/officeart/2005/8/layout/vList4"/>
    <dgm:cxn modelId="{6A36C52F-DE11-4C27-B90E-BFF9CDBA4CB9}" type="presParOf" srcId="{8D5AB0DD-6E41-4AFD-9CDF-ADA8A3B4A2D1}" destId="{98DC27DF-F742-4E6C-89B4-0F65CBE86D8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3AFE67-7565-4636-8407-426DD65199B8}" type="doc">
      <dgm:prSet loTypeId="urn:microsoft.com/office/officeart/2005/8/layout/venn3#1" loCatId="relationship" qsTypeId="urn:microsoft.com/office/officeart/2005/8/quickstyle/simple1#8" qsCatId="simple" csTypeId="urn:microsoft.com/office/officeart/2005/8/colors/accent1_2#8" csCatId="accent1" phldr="1"/>
      <dgm:spPr/>
      <dgm:t>
        <a:bodyPr/>
        <a:lstStyle/>
        <a:p>
          <a:endParaRPr lang="zh-CN" altLang="en-US"/>
        </a:p>
      </dgm:t>
    </dgm:pt>
    <dgm:pt modelId="{7AA736D9-2699-4C4E-930E-C1AF38D5390F}">
      <dgm:prSet/>
      <dgm:spPr/>
      <dgm:t>
        <a:bodyPr/>
        <a:lstStyle/>
        <a:p>
          <a:r>
            <a:rPr lang="en-US" dirty="0"/>
            <a:t>Apache </a:t>
          </a:r>
          <a:r>
            <a:rPr lang="en-US" dirty="0" err="1"/>
            <a:t>Kylin</a:t>
          </a:r>
          <a:r>
            <a:rPr lang="en-US" dirty="0"/>
            <a:t> </a:t>
          </a:r>
          <a:r>
            <a:rPr lang="zh-CN" dirty="0"/>
            <a:t>是什么？</a:t>
          </a:r>
        </a:p>
      </dgm:t>
    </dgm:pt>
    <dgm:pt modelId="{AC5737B4-5ED8-488C-84A7-729822A5A63C}" type="parTrans" cxnId="{EF771F28-E0DF-41E8-97B6-A91E0033FADD}">
      <dgm:prSet/>
      <dgm:spPr/>
      <dgm:t>
        <a:bodyPr/>
        <a:lstStyle/>
        <a:p>
          <a:endParaRPr lang="zh-CN" altLang="en-US"/>
        </a:p>
      </dgm:t>
    </dgm:pt>
    <dgm:pt modelId="{9DC30B08-622D-4E56-AEC8-D5CC1488DAA4}" type="sibTrans" cxnId="{EF771F28-E0DF-41E8-97B6-A91E0033FADD}">
      <dgm:prSet/>
      <dgm:spPr/>
      <dgm:t>
        <a:bodyPr/>
        <a:lstStyle/>
        <a:p>
          <a:endParaRPr lang="zh-CN" altLang="en-US"/>
        </a:p>
      </dgm:t>
    </dgm:pt>
    <dgm:pt modelId="{AC623136-34DF-415D-9BEF-1918DAFEF911}">
      <dgm:prSet/>
      <dgm:spPr/>
      <dgm:t>
        <a:bodyPr/>
        <a:lstStyle/>
        <a:p>
          <a:r>
            <a:rPr lang="en-US" dirty="0"/>
            <a:t>Apache </a:t>
          </a:r>
          <a:r>
            <a:rPr lang="en-US" dirty="0" err="1"/>
            <a:t>Kylin</a:t>
          </a:r>
          <a:r>
            <a:rPr lang="en-US" dirty="0"/>
            <a:t> </a:t>
          </a:r>
          <a:r>
            <a:rPr lang="zh-CN" altLang="en-US" dirty="0"/>
            <a:t>架构</a:t>
          </a:r>
          <a:endParaRPr lang="zh-CN" dirty="0"/>
        </a:p>
      </dgm:t>
    </dgm:pt>
    <dgm:pt modelId="{FB10CF90-99A0-4AC9-8970-7CCED94D3405}" type="sibTrans" cxnId="{DAD3B7C7-A0BC-4BD0-9D60-4113F7D05B54}">
      <dgm:prSet/>
      <dgm:spPr/>
      <dgm:t>
        <a:bodyPr/>
        <a:lstStyle/>
        <a:p>
          <a:endParaRPr lang="zh-CN" altLang="en-US"/>
        </a:p>
      </dgm:t>
    </dgm:pt>
    <dgm:pt modelId="{F31E1493-98C0-403C-82B5-82794C74C5EC}" type="parTrans" cxnId="{DAD3B7C7-A0BC-4BD0-9D60-4113F7D05B54}">
      <dgm:prSet/>
      <dgm:spPr/>
      <dgm:t>
        <a:bodyPr/>
        <a:lstStyle/>
        <a:p>
          <a:endParaRPr lang="zh-CN" altLang="en-US"/>
        </a:p>
      </dgm:t>
    </dgm:pt>
    <dgm:pt modelId="{95D3B117-0B78-44E1-A692-1E551738B3C0}" type="pres">
      <dgm:prSet presAssocID="{713AFE67-7565-4636-8407-426DD65199B8}" presName="Name0" presStyleCnt="0">
        <dgm:presLayoutVars>
          <dgm:dir/>
          <dgm:resizeHandles val="exact"/>
        </dgm:presLayoutVars>
      </dgm:prSet>
      <dgm:spPr/>
    </dgm:pt>
    <dgm:pt modelId="{CF05EA04-3F2D-4D86-90DE-E3BF677829A4}" type="pres">
      <dgm:prSet presAssocID="{7AA736D9-2699-4C4E-930E-C1AF38D5390F}" presName="Name5" presStyleLbl="vennNode1" presStyleIdx="0" presStyleCnt="2">
        <dgm:presLayoutVars>
          <dgm:bulletEnabled val="1"/>
        </dgm:presLayoutVars>
      </dgm:prSet>
      <dgm:spPr/>
    </dgm:pt>
    <dgm:pt modelId="{04392974-82B5-4125-82A9-FBFBA38DB78B}" type="pres">
      <dgm:prSet presAssocID="{9DC30B08-622D-4E56-AEC8-D5CC1488DAA4}" presName="space" presStyleCnt="0"/>
      <dgm:spPr/>
    </dgm:pt>
    <dgm:pt modelId="{C308A2F1-39A3-4B45-805E-609947E2B803}" type="pres">
      <dgm:prSet presAssocID="{AC623136-34DF-415D-9BEF-1918DAFEF911}" presName="Name5" presStyleLbl="vennNode1" presStyleIdx="1" presStyleCnt="2">
        <dgm:presLayoutVars>
          <dgm:bulletEnabled val="1"/>
        </dgm:presLayoutVars>
      </dgm:prSet>
      <dgm:spPr/>
    </dgm:pt>
  </dgm:ptLst>
  <dgm:cxnLst>
    <dgm:cxn modelId="{60471F34-10AE-449E-8287-6C1224795BCD}" type="presOf" srcId="{7AA736D9-2699-4C4E-930E-C1AF38D5390F}" destId="{CF05EA04-3F2D-4D86-90DE-E3BF677829A4}" srcOrd="0" destOrd="0" presId="urn:microsoft.com/office/officeart/2005/8/layout/venn3#1"/>
    <dgm:cxn modelId="{DAD3B7C7-A0BC-4BD0-9D60-4113F7D05B54}" srcId="{713AFE67-7565-4636-8407-426DD65199B8}" destId="{AC623136-34DF-415D-9BEF-1918DAFEF911}" srcOrd="1" destOrd="0" parTransId="{F31E1493-98C0-403C-82B5-82794C74C5EC}" sibTransId="{FB10CF90-99A0-4AC9-8970-7CCED94D3405}"/>
    <dgm:cxn modelId="{B53A38B0-CF95-42A4-A767-82F5371D924E}" type="presOf" srcId="{713AFE67-7565-4636-8407-426DD65199B8}" destId="{95D3B117-0B78-44E1-A692-1E551738B3C0}" srcOrd="0" destOrd="0" presId="urn:microsoft.com/office/officeart/2005/8/layout/venn3#1"/>
    <dgm:cxn modelId="{7A37796B-1323-4378-8C00-F3FEFFF703CF}" type="presOf" srcId="{AC623136-34DF-415D-9BEF-1918DAFEF911}" destId="{C308A2F1-39A3-4B45-805E-609947E2B803}" srcOrd="0" destOrd="0" presId="urn:microsoft.com/office/officeart/2005/8/layout/venn3#1"/>
    <dgm:cxn modelId="{EF771F28-E0DF-41E8-97B6-A91E0033FADD}" srcId="{713AFE67-7565-4636-8407-426DD65199B8}" destId="{7AA736D9-2699-4C4E-930E-C1AF38D5390F}" srcOrd="0" destOrd="0" parTransId="{AC5737B4-5ED8-488C-84A7-729822A5A63C}" sibTransId="{9DC30B08-622D-4E56-AEC8-D5CC1488DAA4}"/>
    <dgm:cxn modelId="{EC2D4190-7295-4581-9750-4D0194D00F1A}" type="presParOf" srcId="{95D3B117-0B78-44E1-A692-1E551738B3C0}" destId="{CF05EA04-3F2D-4D86-90DE-E3BF677829A4}" srcOrd="0" destOrd="0" presId="urn:microsoft.com/office/officeart/2005/8/layout/venn3#1"/>
    <dgm:cxn modelId="{FE79DAD0-AA55-4217-8C04-2FE6AC3B2871}" type="presParOf" srcId="{95D3B117-0B78-44E1-A692-1E551738B3C0}" destId="{04392974-82B5-4125-82A9-FBFBA38DB78B}" srcOrd="1" destOrd="0" presId="urn:microsoft.com/office/officeart/2005/8/layout/venn3#1"/>
    <dgm:cxn modelId="{5CF99A14-9814-43EE-A243-3E5B7D32EBF4}" type="presParOf" srcId="{95D3B117-0B78-44E1-A692-1E551738B3C0}" destId="{C308A2F1-39A3-4B45-805E-609947E2B803}" srcOrd="2" destOrd="0" presId="urn:microsoft.com/office/officeart/2005/8/layout/venn3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14DA9F-0441-4A19-88D2-E577B1768BC8}" type="doc">
      <dgm:prSet loTypeId="urn:microsoft.com/office/officeart/2005/8/layout/vList2" loCatId="list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zh-CN" altLang="en-US"/>
        </a:p>
      </dgm:t>
    </dgm:pt>
    <dgm:pt modelId="{1336CC31-6CC5-4866-AC7F-83E96441AD97}">
      <dgm:prSet/>
      <dgm:spPr/>
      <dgm:t>
        <a:bodyPr/>
        <a:lstStyle/>
        <a:p>
          <a:r>
            <a:rPr lang="en-US" dirty="0"/>
            <a:t>1</a:t>
          </a:r>
          <a:r>
            <a:rPr lang="zh-CN" dirty="0"/>
            <a:t>，</a:t>
          </a:r>
          <a:r>
            <a:rPr lang="en-US" dirty="0" err="1"/>
            <a:t>kylin.server.mode</a:t>
          </a:r>
          <a:endParaRPr lang="zh-CN" dirty="0"/>
        </a:p>
      </dgm:t>
    </dgm:pt>
    <dgm:pt modelId="{F7441BB1-8031-4CBB-92BF-EB0C21DB8F96}" type="parTrans" cxnId="{5BC1C84F-4052-4FB2-A5E1-5B0C4F6F2723}">
      <dgm:prSet/>
      <dgm:spPr/>
      <dgm:t>
        <a:bodyPr/>
        <a:lstStyle/>
        <a:p>
          <a:endParaRPr lang="zh-CN" altLang="en-US"/>
        </a:p>
      </dgm:t>
    </dgm:pt>
    <dgm:pt modelId="{29671F06-A658-458E-AF35-2E2614A7685D}" type="sibTrans" cxnId="{5BC1C84F-4052-4FB2-A5E1-5B0C4F6F2723}">
      <dgm:prSet/>
      <dgm:spPr/>
      <dgm:t>
        <a:bodyPr/>
        <a:lstStyle/>
        <a:p>
          <a:endParaRPr lang="zh-CN" altLang="en-US"/>
        </a:p>
      </dgm:t>
    </dgm:pt>
    <dgm:pt modelId="{D364F363-E7DE-431B-9D28-E4F69079F303}">
      <dgm:prSet/>
      <dgm:spPr/>
      <dgm:t>
        <a:bodyPr/>
        <a:lstStyle/>
        <a:p>
          <a:r>
            <a:rPr lang="en-US"/>
            <a:t>2</a:t>
          </a:r>
          <a:r>
            <a:rPr lang="zh-CN"/>
            <a:t>，</a:t>
          </a:r>
          <a:r>
            <a:rPr lang="en-US"/>
            <a:t>kylin.rest.servers </a:t>
          </a:r>
          <a:endParaRPr lang="zh-CN"/>
        </a:p>
      </dgm:t>
    </dgm:pt>
    <dgm:pt modelId="{50674B7A-B04C-49D3-B488-76541DC40DF0}" type="parTrans" cxnId="{0B490DDF-CDD2-4E9F-92B4-C692A74DAD52}">
      <dgm:prSet/>
      <dgm:spPr/>
      <dgm:t>
        <a:bodyPr/>
        <a:lstStyle/>
        <a:p>
          <a:endParaRPr lang="zh-CN" altLang="en-US"/>
        </a:p>
      </dgm:t>
    </dgm:pt>
    <dgm:pt modelId="{DA5AA77C-4965-45B1-852B-C167DBD7A4E1}" type="sibTrans" cxnId="{0B490DDF-CDD2-4E9F-92B4-C692A74DAD52}">
      <dgm:prSet/>
      <dgm:spPr/>
      <dgm:t>
        <a:bodyPr/>
        <a:lstStyle/>
        <a:p>
          <a:endParaRPr lang="zh-CN" altLang="en-US"/>
        </a:p>
      </dgm:t>
    </dgm:pt>
    <dgm:pt modelId="{0B17D46E-8B1F-4884-ADEB-8FEE40AE5056}">
      <dgm:prSet/>
      <dgm:spPr/>
      <dgm:t>
        <a:bodyPr/>
        <a:lstStyle/>
        <a:p>
          <a:r>
            <a:rPr lang="en-US"/>
            <a:t>3</a:t>
          </a:r>
          <a:r>
            <a:rPr lang="zh-CN"/>
            <a:t>，</a:t>
          </a:r>
          <a:r>
            <a:rPr lang="en-US"/>
            <a:t>lvs+keepalived</a:t>
          </a:r>
          <a:endParaRPr lang="zh-CN"/>
        </a:p>
      </dgm:t>
    </dgm:pt>
    <dgm:pt modelId="{BCBB1316-B113-4F5D-946C-BA718E89A5F2}" type="parTrans" cxnId="{AFBBFC23-0F0C-4DCA-BED5-C7588D3979C1}">
      <dgm:prSet/>
      <dgm:spPr/>
      <dgm:t>
        <a:bodyPr/>
        <a:lstStyle/>
        <a:p>
          <a:endParaRPr lang="zh-CN" altLang="en-US"/>
        </a:p>
      </dgm:t>
    </dgm:pt>
    <dgm:pt modelId="{2B29AB02-0824-4D71-8CC7-AC7BABF94E1E}" type="sibTrans" cxnId="{AFBBFC23-0F0C-4DCA-BED5-C7588D3979C1}">
      <dgm:prSet/>
      <dgm:spPr/>
      <dgm:t>
        <a:bodyPr/>
        <a:lstStyle/>
        <a:p>
          <a:endParaRPr lang="zh-CN" altLang="en-US"/>
        </a:p>
      </dgm:t>
    </dgm:pt>
    <dgm:pt modelId="{7DBCA148-1E11-42AC-91B6-1C2FDB93A556}" type="pres">
      <dgm:prSet presAssocID="{E114DA9F-0441-4A19-88D2-E577B1768BC8}" presName="linear" presStyleCnt="0">
        <dgm:presLayoutVars>
          <dgm:animLvl val="lvl"/>
          <dgm:resizeHandles val="exact"/>
        </dgm:presLayoutVars>
      </dgm:prSet>
      <dgm:spPr/>
    </dgm:pt>
    <dgm:pt modelId="{EC589789-25E7-4628-8469-DF67E402FA2E}" type="pres">
      <dgm:prSet presAssocID="{1336CC31-6CC5-4866-AC7F-83E96441AD97}" presName="parentText" presStyleLbl="node1" presStyleIdx="0" presStyleCnt="3" custLinFactNeighborX="-2326">
        <dgm:presLayoutVars>
          <dgm:chMax val="0"/>
          <dgm:bulletEnabled val="1"/>
        </dgm:presLayoutVars>
      </dgm:prSet>
      <dgm:spPr/>
    </dgm:pt>
    <dgm:pt modelId="{996E3A41-C9B9-49E2-BEFF-1AB6C64FA98C}" type="pres">
      <dgm:prSet presAssocID="{29671F06-A658-458E-AF35-2E2614A7685D}" presName="spacer" presStyleCnt="0"/>
      <dgm:spPr/>
    </dgm:pt>
    <dgm:pt modelId="{96F5CF50-41A3-4DB5-A89F-4B4090B3E16D}" type="pres">
      <dgm:prSet presAssocID="{D364F363-E7DE-431B-9D28-E4F69079F30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073169-2FB4-46B0-AD97-2C6318074C89}" type="pres">
      <dgm:prSet presAssocID="{DA5AA77C-4965-45B1-852B-C167DBD7A4E1}" presName="spacer" presStyleCnt="0"/>
      <dgm:spPr/>
    </dgm:pt>
    <dgm:pt modelId="{DA271893-34DC-4228-9976-B736F3B6735E}" type="pres">
      <dgm:prSet presAssocID="{0B17D46E-8B1F-4884-ADEB-8FEE40AE505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0FB0D6A-C387-4B21-A167-CDC1E04A9544}" type="presOf" srcId="{0B17D46E-8B1F-4884-ADEB-8FEE40AE5056}" destId="{DA271893-34DC-4228-9976-B736F3B6735E}" srcOrd="0" destOrd="0" presId="urn:microsoft.com/office/officeart/2005/8/layout/vList2"/>
    <dgm:cxn modelId="{07AF34D4-2221-4427-84F5-865429EB7605}" type="presOf" srcId="{D364F363-E7DE-431B-9D28-E4F69079F303}" destId="{96F5CF50-41A3-4DB5-A89F-4B4090B3E16D}" srcOrd="0" destOrd="0" presId="urn:microsoft.com/office/officeart/2005/8/layout/vList2"/>
    <dgm:cxn modelId="{DE404B1E-C583-43F4-AA98-1673CAEE21E4}" type="presOf" srcId="{E114DA9F-0441-4A19-88D2-E577B1768BC8}" destId="{7DBCA148-1E11-42AC-91B6-1C2FDB93A556}" srcOrd="0" destOrd="0" presId="urn:microsoft.com/office/officeart/2005/8/layout/vList2"/>
    <dgm:cxn modelId="{5BC1C84F-4052-4FB2-A5E1-5B0C4F6F2723}" srcId="{E114DA9F-0441-4A19-88D2-E577B1768BC8}" destId="{1336CC31-6CC5-4866-AC7F-83E96441AD97}" srcOrd="0" destOrd="0" parTransId="{F7441BB1-8031-4CBB-92BF-EB0C21DB8F96}" sibTransId="{29671F06-A658-458E-AF35-2E2614A7685D}"/>
    <dgm:cxn modelId="{AFBBFC23-0F0C-4DCA-BED5-C7588D3979C1}" srcId="{E114DA9F-0441-4A19-88D2-E577B1768BC8}" destId="{0B17D46E-8B1F-4884-ADEB-8FEE40AE5056}" srcOrd="2" destOrd="0" parTransId="{BCBB1316-B113-4F5D-946C-BA718E89A5F2}" sibTransId="{2B29AB02-0824-4D71-8CC7-AC7BABF94E1E}"/>
    <dgm:cxn modelId="{75946E48-D769-4C6B-B91C-61F3C5CCFD58}" type="presOf" srcId="{1336CC31-6CC5-4866-AC7F-83E96441AD97}" destId="{EC589789-25E7-4628-8469-DF67E402FA2E}" srcOrd="0" destOrd="0" presId="urn:microsoft.com/office/officeart/2005/8/layout/vList2"/>
    <dgm:cxn modelId="{0B490DDF-CDD2-4E9F-92B4-C692A74DAD52}" srcId="{E114DA9F-0441-4A19-88D2-E577B1768BC8}" destId="{D364F363-E7DE-431B-9D28-E4F69079F303}" srcOrd="1" destOrd="0" parTransId="{50674B7A-B04C-49D3-B488-76541DC40DF0}" sibTransId="{DA5AA77C-4965-45B1-852B-C167DBD7A4E1}"/>
    <dgm:cxn modelId="{8168E996-82B8-4224-B385-B8996D2AF0D4}" type="presParOf" srcId="{7DBCA148-1E11-42AC-91B6-1C2FDB93A556}" destId="{EC589789-25E7-4628-8469-DF67E402FA2E}" srcOrd="0" destOrd="0" presId="urn:microsoft.com/office/officeart/2005/8/layout/vList2"/>
    <dgm:cxn modelId="{BF7C3C12-7BA0-4E18-B198-9956A8D2162F}" type="presParOf" srcId="{7DBCA148-1E11-42AC-91B6-1C2FDB93A556}" destId="{996E3A41-C9B9-49E2-BEFF-1AB6C64FA98C}" srcOrd="1" destOrd="0" presId="urn:microsoft.com/office/officeart/2005/8/layout/vList2"/>
    <dgm:cxn modelId="{0523A963-996A-4B04-99BC-D61519188BC5}" type="presParOf" srcId="{7DBCA148-1E11-42AC-91B6-1C2FDB93A556}" destId="{96F5CF50-41A3-4DB5-A89F-4B4090B3E16D}" srcOrd="2" destOrd="0" presId="urn:microsoft.com/office/officeart/2005/8/layout/vList2"/>
    <dgm:cxn modelId="{E97FA18E-569B-4B10-939A-3C5CFF1CAFBE}" type="presParOf" srcId="{7DBCA148-1E11-42AC-91B6-1C2FDB93A556}" destId="{6A073169-2FB4-46B0-AD97-2C6318074C89}" srcOrd="3" destOrd="0" presId="urn:microsoft.com/office/officeart/2005/8/layout/vList2"/>
    <dgm:cxn modelId="{EA13D50A-CF24-43CC-90EE-8D3E23E945EF}" type="presParOf" srcId="{7DBCA148-1E11-42AC-91B6-1C2FDB93A556}" destId="{DA271893-34DC-4228-9976-B736F3B6735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3D1E0A-6978-46A8-9E8D-76111B5B7B4D}" type="doc">
      <dgm:prSet loTypeId="urn:microsoft.com/office/officeart/2005/8/layout/hChevron3" loCatId="process" qsTypeId="urn:microsoft.com/office/officeart/2005/8/quickstyle/simple1" qsCatId="simple" csTypeId="urn:microsoft.com/office/officeart/2005/8/colors/accent6_3" csCatId="accent6"/>
      <dgm:spPr/>
      <dgm:t>
        <a:bodyPr/>
        <a:lstStyle/>
        <a:p>
          <a:endParaRPr lang="zh-CN" altLang="en-US"/>
        </a:p>
      </dgm:t>
    </dgm:pt>
    <dgm:pt modelId="{F19015D2-7244-4102-A427-6E76B76F3F1A}">
      <dgm:prSet/>
      <dgm:spPr/>
      <dgm:t>
        <a:bodyPr/>
        <a:lstStyle/>
        <a:p>
          <a:r>
            <a:rPr lang="en-US" dirty="0" err="1"/>
            <a:t>kylin</a:t>
          </a:r>
          <a:r>
            <a:rPr lang="zh-CN" dirty="0"/>
            <a:t>提供了增量</a:t>
          </a:r>
          <a:r>
            <a:rPr lang="en-US" dirty="0"/>
            <a:t>cube</a:t>
          </a:r>
          <a:r>
            <a:rPr lang="zh-CN" dirty="0"/>
            <a:t>的接口</a:t>
          </a:r>
        </a:p>
      </dgm:t>
    </dgm:pt>
    <dgm:pt modelId="{B6280635-EA8D-4CA9-B8C6-DC531A75D2C7}" type="parTrans" cxnId="{7751B923-72FE-4FD1-BFB2-3C57B449E96F}">
      <dgm:prSet/>
      <dgm:spPr/>
      <dgm:t>
        <a:bodyPr/>
        <a:lstStyle/>
        <a:p>
          <a:endParaRPr lang="zh-CN" altLang="en-US"/>
        </a:p>
      </dgm:t>
    </dgm:pt>
    <dgm:pt modelId="{C2488789-92A3-4E2A-9C1F-95898070EC4A}" type="sibTrans" cxnId="{7751B923-72FE-4FD1-BFB2-3C57B449E96F}">
      <dgm:prSet/>
      <dgm:spPr/>
      <dgm:t>
        <a:bodyPr/>
        <a:lstStyle/>
        <a:p>
          <a:endParaRPr lang="zh-CN" altLang="en-US"/>
        </a:p>
      </dgm:t>
    </dgm:pt>
    <dgm:pt modelId="{D6774170-DE36-4E2E-84A2-C2712FAF8BDD}">
      <dgm:prSet/>
      <dgm:spPr/>
      <dgm:t>
        <a:bodyPr/>
        <a:lstStyle/>
        <a:p>
          <a:r>
            <a:rPr lang="en-US" dirty="0" err="1"/>
            <a:t>kylin</a:t>
          </a:r>
          <a:r>
            <a:rPr lang="zh-CN" dirty="0"/>
            <a:t>的实现是一个</a:t>
          </a:r>
          <a:r>
            <a:rPr lang="en-US" dirty="0"/>
            <a:t>cube</a:t>
          </a:r>
          <a:r>
            <a:rPr lang="zh-CN" dirty="0"/>
            <a:t>（这里是指逻辑上的</a:t>
          </a:r>
          <a:r>
            <a:rPr lang="en-US" dirty="0"/>
            <a:t>cube</a:t>
          </a:r>
          <a:r>
            <a:rPr lang="zh-CN" dirty="0"/>
            <a:t>）中可以包含多个</a:t>
          </a:r>
          <a:r>
            <a:rPr lang="en-US" dirty="0"/>
            <a:t>segment</a:t>
          </a:r>
          <a:endParaRPr lang="zh-CN" dirty="0"/>
        </a:p>
      </dgm:t>
    </dgm:pt>
    <dgm:pt modelId="{B4D751D7-F50A-48D0-89A6-315D063F97B0}" type="parTrans" cxnId="{DE8A5749-1ED2-412E-8E32-F6D67618782F}">
      <dgm:prSet/>
      <dgm:spPr/>
      <dgm:t>
        <a:bodyPr/>
        <a:lstStyle/>
        <a:p>
          <a:endParaRPr lang="zh-CN" altLang="en-US"/>
        </a:p>
      </dgm:t>
    </dgm:pt>
    <dgm:pt modelId="{2D296ABF-5D3C-49A9-83D5-F2425B64E286}" type="sibTrans" cxnId="{DE8A5749-1ED2-412E-8E32-F6D67618782F}">
      <dgm:prSet/>
      <dgm:spPr/>
      <dgm:t>
        <a:bodyPr/>
        <a:lstStyle/>
        <a:p>
          <a:endParaRPr lang="zh-CN" altLang="en-US"/>
        </a:p>
      </dgm:t>
    </dgm:pt>
    <dgm:pt modelId="{E4F9F05F-22C7-448C-8AC4-96F2FEF325D6}">
      <dgm:prSet/>
      <dgm:spPr/>
      <dgm:t>
        <a:bodyPr/>
        <a:lstStyle/>
        <a:p>
          <a:r>
            <a:rPr lang="zh-CN" dirty="0"/>
            <a:t>用户定义根据某一个字段进行增量，目前仅支持时间，并且这个字段必须是</a:t>
          </a:r>
          <a:r>
            <a:rPr lang="en-US" dirty="0"/>
            <a:t>hive</a:t>
          </a:r>
          <a:r>
            <a:rPr lang="zh-CN" dirty="0"/>
            <a:t>的一个分区字段</a:t>
          </a:r>
        </a:p>
      </dgm:t>
    </dgm:pt>
    <dgm:pt modelId="{E709AD0C-4AE1-4ADE-93F8-3966412229C2}" type="parTrans" cxnId="{62345108-16E9-4968-A008-98AD4BCEAA7F}">
      <dgm:prSet/>
      <dgm:spPr/>
      <dgm:t>
        <a:bodyPr/>
        <a:lstStyle/>
        <a:p>
          <a:endParaRPr lang="zh-CN" altLang="en-US"/>
        </a:p>
      </dgm:t>
    </dgm:pt>
    <dgm:pt modelId="{D00C8B33-C1F4-46DD-8347-331EB68E26D6}" type="sibTrans" cxnId="{62345108-16E9-4968-A008-98AD4BCEAA7F}">
      <dgm:prSet/>
      <dgm:spPr/>
      <dgm:t>
        <a:bodyPr/>
        <a:lstStyle/>
        <a:p>
          <a:endParaRPr lang="zh-CN" altLang="en-US"/>
        </a:p>
      </dgm:t>
    </dgm:pt>
    <dgm:pt modelId="{A2FA45CD-2AA0-4F8A-AA2B-C6304ED76B13}">
      <dgm:prSet/>
      <dgm:spPr/>
      <dgm:t>
        <a:bodyPr/>
        <a:lstStyle/>
        <a:p>
          <a:r>
            <a:rPr lang="zh-CN"/>
            <a:t>每次查询的时候会查询所有的</a:t>
          </a:r>
          <a:r>
            <a:rPr lang="en-US"/>
            <a:t>segment</a:t>
          </a:r>
          <a:r>
            <a:rPr lang="zh-CN"/>
            <a:t>聚合之后的值进行返回</a:t>
          </a:r>
        </a:p>
      </dgm:t>
    </dgm:pt>
    <dgm:pt modelId="{6F91974C-5992-4DF9-A4F8-9436639054DD}" type="parTrans" cxnId="{C6F2977E-EDFB-4B1E-843F-9A5D76ED13B2}">
      <dgm:prSet/>
      <dgm:spPr/>
      <dgm:t>
        <a:bodyPr/>
        <a:lstStyle/>
        <a:p>
          <a:endParaRPr lang="zh-CN" altLang="en-US"/>
        </a:p>
      </dgm:t>
    </dgm:pt>
    <dgm:pt modelId="{2942BA0F-EC91-49A5-BC6F-4100D0702435}" type="sibTrans" cxnId="{C6F2977E-EDFB-4B1E-843F-9A5D76ED13B2}">
      <dgm:prSet/>
      <dgm:spPr/>
      <dgm:t>
        <a:bodyPr/>
        <a:lstStyle/>
        <a:p>
          <a:endParaRPr lang="zh-CN" altLang="en-US"/>
        </a:p>
      </dgm:t>
    </dgm:pt>
    <dgm:pt modelId="{59AAA691-6E47-49D7-9508-3B6C37485613}" type="pres">
      <dgm:prSet presAssocID="{403D1E0A-6978-46A8-9E8D-76111B5B7B4D}" presName="Name0" presStyleCnt="0">
        <dgm:presLayoutVars>
          <dgm:dir/>
          <dgm:resizeHandles val="exact"/>
        </dgm:presLayoutVars>
      </dgm:prSet>
      <dgm:spPr/>
    </dgm:pt>
    <dgm:pt modelId="{AE6B6D1F-CD9A-40CB-8E04-6CE1BBFEA517}" type="pres">
      <dgm:prSet presAssocID="{F19015D2-7244-4102-A427-6E76B76F3F1A}" presName="parTxOnly" presStyleLbl="node1" presStyleIdx="0" presStyleCnt="4">
        <dgm:presLayoutVars>
          <dgm:bulletEnabled val="1"/>
        </dgm:presLayoutVars>
      </dgm:prSet>
      <dgm:spPr/>
    </dgm:pt>
    <dgm:pt modelId="{CF10EBBA-19F1-4E22-B753-D090911892F2}" type="pres">
      <dgm:prSet presAssocID="{C2488789-92A3-4E2A-9C1F-95898070EC4A}" presName="parSpace" presStyleCnt="0"/>
      <dgm:spPr/>
    </dgm:pt>
    <dgm:pt modelId="{0B195ECF-D332-4393-B8EC-F2B2821EF869}" type="pres">
      <dgm:prSet presAssocID="{D6774170-DE36-4E2E-84A2-C2712FAF8BDD}" presName="parTxOnly" presStyleLbl="node1" presStyleIdx="1" presStyleCnt="4">
        <dgm:presLayoutVars>
          <dgm:bulletEnabled val="1"/>
        </dgm:presLayoutVars>
      </dgm:prSet>
      <dgm:spPr/>
    </dgm:pt>
    <dgm:pt modelId="{E822C959-F082-4A6A-B1EC-5ACCBCF88001}" type="pres">
      <dgm:prSet presAssocID="{2D296ABF-5D3C-49A9-83D5-F2425B64E286}" presName="parSpace" presStyleCnt="0"/>
      <dgm:spPr/>
    </dgm:pt>
    <dgm:pt modelId="{5611FEB8-42FE-4D60-BFC1-85C6B057697F}" type="pres">
      <dgm:prSet presAssocID="{E4F9F05F-22C7-448C-8AC4-96F2FEF325D6}" presName="parTxOnly" presStyleLbl="node1" presStyleIdx="2" presStyleCnt="4">
        <dgm:presLayoutVars>
          <dgm:bulletEnabled val="1"/>
        </dgm:presLayoutVars>
      </dgm:prSet>
      <dgm:spPr/>
    </dgm:pt>
    <dgm:pt modelId="{8F65B47E-7D5E-4507-BDDC-10F09CDF8998}" type="pres">
      <dgm:prSet presAssocID="{D00C8B33-C1F4-46DD-8347-331EB68E26D6}" presName="parSpace" presStyleCnt="0"/>
      <dgm:spPr/>
    </dgm:pt>
    <dgm:pt modelId="{C929AA9C-6833-4D83-A267-A99D592CCD32}" type="pres">
      <dgm:prSet presAssocID="{A2FA45CD-2AA0-4F8A-AA2B-C6304ED76B13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D40D919-4686-4963-980D-91992F624F6F}" type="presOf" srcId="{F19015D2-7244-4102-A427-6E76B76F3F1A}" destId="{AE6B6D1F-CD9A-40CB-8E04-6CE1BBFEA517}" srcOrd="0" destOrd="0" presId="urn:microsoft.com/office/officeart/2005/8/layout/hChevron3"/>
    <dgm:cxn modelId="{7751B923-72FE-4FD1-BFB2-3C57B449E96F}" srcId="{403D1E0A-6978-46A8-9E8D-76111B5B7B4D}" destId="{F19015D2-7244-4102-A427-6E76B76F3F1A}" srcOrd="0" destOrd="0" parTransId="{B6280635-EA8D-4CA9-B8C6-DC531A75D2C7}" sibTransId="{C2488789-92A3-4E2A-9C1F-95898070EC4A}"/>
    <dgm:cxn modelId="{1498AF69-0D79-4AD7-A643-9D5DA6B02014}" type="presOf" srcId="{A2FA45CD-2AA0-4F8A-AA2B-C6304ED76B13}" destId="{C929AA9C-6833-4D83-A267-A99D592CCD32}" srcOrd="0" destOrd="0" presId="urn:microsoft.com/office/officeart/2005/8/layout/hChevron3"/>
    <dgm:cxn modelId="{4F1635AE-B8C6-4474-80C2-EFAE6AE9FB42}" type="presOf" srcId="{403D1E0A-6978-46A8-9E8D-76111B5B7B4D}" destId="{59AAA691-6E47-49D7-9508-3B6C37485613}" srcOrd="0" destOrd="0" presId="urn:microsoft.com/office/officeart/2005/8/layout/hChevron3"/>
    <dgm:cxn modelId="{40F1E46F-89FF-4660-B031-D22C9128A020}" type="presOf" srcId="{E4F9F05F-22C7-448C-8AC4-96F2FEF325D6}" destId="{5611FEB8-42FE-4D60-BFC1-85C6B057697F}" srcOrd="0" destOrd="0" presId="urn:microsoft.com/office/officeart/2005/8/layout/hChevron3"/>
    <dgm:cxn modelId="{C6F2977E-EDFB-4B1E-843F-9A5D76ED13B2}" srcId="{403D1E0A-6978-46A8-9E8D-76111B5B7B4D}" destId="{A2FA45CD-2AA0-4F8A-AA2B-C6304ED76B13}" srcOrd="3" destOrd="0" parTransId="{6F91974C-5992-4DF9-A4F8-9436639054DD}" sibTransId="{2942BA0F-EC91-49A5-BC6F-4100D0702435}"/>
    <dgm:cxn modelId="{DE8A5749-1ED2-412E-8E32-F6D67618782F}" srcId="{403D1E0A-6978-46A8-9E8D-76111B5B7B4D}" destId="{D6774170-DE36-4E2E-84A2-C2712FAF8BDD}" srcOrd="1" destOrd="0" parTransId="{B4D751D7-F50A-48D0-89A6-315D063F97B0}" sibTransId="{2D296ABF-5D3C-49A9-83D5-F2425B64E286}"/>
    <dgm:cxn modelId="{62345108-16E9-4968-A008-98AD4BCEAA7F}" srcId="{403D1E0A-6978-46A8-9E8D-76111B5B7B4D}" destId="{E4F9F05F-22C7-448C-8AC4-96F2FEF325D6}" srcOrd="2" destOrd="0" parTransId="{E709AD0C-4AE1-4ADE-93F8-3966412229C2}" sibTransId="{D00C8B33-C1F4-46DD-8347-331EB68E26D6}"/>
    <dgm:cxn modelId="{8D15ED45-256F-4782-8FA6-600533F3123C}" type="presOf" srcId="{D6774170-DE36-4E2E-84A2-C2712FAF8BDD}" destId="{0B195ECF-D332-4393-B8EC-F2B2821EF869}" srcOrd="0" destOrd="0" presId="urn:microsoft.com/office/officeart/2005/8/layout/hChevron3"/>
    <dgm:cxn modelId="{F54161AA-DBF5-4FC7-836F-3B4F4E75C918}" type="presParOf" srcId="{59AAA691-6E47-49D7-9508-3B6C37485613}" destId="{AE6B6D1F-CD9A-40CB-8E04-6CE1BBFEA517}" srcOrd="0" destOrd="0" presId="urn:microsoft.com/office/officeart/2005/8/layout/hChevron3"/>
    <dgm:cxn modelId="{98C9F609-F6BE-4506-A157-869C8BE340BD}" type="presParOf" srcId="{59AAA691-6E47-49D7-9508-3B6C37485613}" destId="{CF10EBBA-19F1-4E22-B753-D090911892F2}" srcOrd="1" destOrd="0" presId="urn:microsoft.com/office/officeart/2005/8/layout/hChevron3"/>
    <dgm:cxn modelId="{7B456FCC-88D4-4484-A020-B1C6A99F23F1}" type="presParOf" srcId="{59AAA691-6E47-49D7-9508-3B6C37485613}" destId="{0B195ECF-D332-4393-B8EC-F2B2821EF869}" srcOrd="2" destOrd="0" presId="urn:microsoft.com/office/officeart/2005/8/layout/hChevron3"/>
    <dgm:cxn modelId="{4B968A52-72EA-4726-98ED-238DEB646EAB}" type="presParOf" srcId="{59AAA691-6E47-49D7-9508-3B6C37485613}" destId="{E822C959-F082-4A6A-B1EC-5ACCBCF88001}" srcOrd="3" destOrd="0" presId="urn:microsoft.com/office/officeart/2005/8/layout/hChevron3"/>
    <dgm:cxn modelId="{951FF42F-A015-4B3C-851C-07063032A03C}" type="presParOf" srcId="{59AAA691-6E47-49D7-9508-3B6C37485613}" destId="{5611FEB8-42FE-4D60-BFC1-85C6B057697F}" srcOrd="4" destOrd="0" presId="urn:microsoft.com/office/officeart/2005/8/layout/hChevron3"/>
    <dgm:cxn modelId="{7B107BA8-80BA-4ABC-868F-A8856A1755CD}" type="presParOf" srcId="{59AAA691-6E47-49D7-9508-3B6C37485613}" destId="{8F65B47E-7D5E-4507-BDDC-10F09CDF8998}" srcOrd="5" destOrd="0" presId="urn:microsoft.com/office/officeart/2005/8/layout/hChevron3"/>
    <dgm:cxn modelId="{6C865779-7D94-425D-B5EF-518A6B61210A}" type="presParOf" srcId="{59AAA691-6E47-49D7-9508-3B6C37485613}" destId="{C929AA9C-6833-4D83-A267-A99D592CCD32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A9950E-3F96-424F-BEA0-C9CA897F6A59}" type="doc">
      <dgm:prSet loTypeId="urn:microsoft.com/office/officeart/2008/layout/PictureAccent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93D7DB6D-EF43-42E0-B04C-799B73D02BE9}">
      <dgm:prSet/>
      <dgm:spPr/>
      <dgm:t>
        <a:bodyPr/>
        <a:lstStyle/>
        <a:p>
          <a:r>
            <a:rPr lang="en-US"/>
            <a:t>compression</a:t>
          </a:r>
          <a:endParaRPr lang="zh-CN"/>
        </a:p>
      </dgm:t>
    </dgm:pt>
    <dgm:pt modelId="{42B0C6C6-AFE6-4FE3-9EED-F84705397D85}" type="parTrans" cxnId="{5C7A9DF8-090C-43D6-A414-4DA1D2071D3D}">
      <dgm:prSet/>
      <dgm:spPr/>
      <dgm:t>
        <a:bodyPr/>
        <a:lstStyle/>
        <a:p>
          <a:endParaRPr lang="zh-CN" altLang="en-US"/>
        </a:p>
      </dgm:t>
    </dgm:pt>
    <dgm:pt modelId="{0FDA3038-5682-4D9B-9E9B-5EF855227D02}" type="sibTrans" cxnId="{5C7A9DF8-090C-43D6-A414-4DA1D2071D3D}">
      <dgm:prSet/>
      <dgm:spPr/>
      <dgm:t>
        <a:bodyPr/>
        <a:lstStyle/>
        <a:p>
          <a:endParaRPr lang="zh-CN" altLang="en-US"/>
        </a:p>
      </dgm:t>
    </dgm:pt>
    <dgm:pt modelId="{6418B5F6-141F-4176-B3E2-C31FFC65398C}">
      <dgm:prSet/>
      <dgm:spPr/>
      <dgm:t>
        <a:bodyPr/>
        <a:lstStyle/>
        <a:p>
          <a:r>
            <a:rPr lang="en-US"/>
            <a:t>HBase table compression</a:t>
          </a:r>
          <a:endParaRPr lang="zh-CN"/>
        </a:p>
      </dgm:t>
    </dgm:pt>
    <dgm:pt modelId="{BBCFDCAF-04AE-44AB-9CAF-6A440B67950E}" type="parTrans" cxnId="{12938C95-DF2A-4CEA-B674-ABDA70E43544}">
      <dgm:prSet/>
      <dgm:spPr/>
      <dgm:t>
        <a:bodyPr/>
        <a:lstStyle/>
        <a:p>
          <a:endParaRPr lang="zh-CN" altLang="en-US"/>
        </a:p>
      </dgm:t>
    </dgm:pt>
    <dgm:pt modelId="{25A0128C-4788-42AD-80E2-A5EB1C9A7A17}" type="sibTrans" cxnId="{12938C95-DF2A-4CEA-B674-ABDA70E43544}">
      <dgm:prSet/>
      <dgm:spPr/>
      <dgm:t>
        <a:bodyPr/>
        <a:lstStyle/>
        <a:p>
          <a:endParaRPr lang="zh-CN" altLang="en-US"/>
        </a:p>
      </dgm:t>
    </dgm:pt>
    <dgm:pt modelId="{ED0DD971-282D-4ACD-995C-2DFE6C7C472A}">
      <dgm:prSet/>
      <dgm:spPr/>
      <dgm:t>
        <a:bodyPr/>
        <a:lstStyle/>
        <a:p>
          <a:r>
            <a:rPr lang="en-US"/>
            <a:t>kyiln.properties by kylin.hbase.default.compression.codec</a:t>
          </a:r>
          <a:endParaRPr lang="zh-CN"/>
        </a:p>
      </dgm:t>
    </dgm:pt>
    <dgm:pt modelId="{F9274CFA-9A9C-44D2-872E-D970D01A1500}" type="parTrans" cxnId="{59042376-360F-4CCE-A557-533143C1A189}">
      <dgm:prSet/>
      <dgm:spPr/>
      <dgm:t>
        <a:bodyPr/>
        <a:lstStyle/>
        <a:p>
          <a:endParaRPr lang="zh-CN" altLang="en-US"/>
        </a:p>
      </dgm:t>
    </dgm:pt>
    <dgm:pt modelId="{011C9446-97B5-4A27-81D7-DC43D9CDCAF1}" type="sibTrans" cxnId="{59042376-360F-4CCE-A557-533143C1A189}">
      <dgm:prSet/>
      <dgm:spPr/>
      <dgm:t>
        <a:bodyPr/>
        <a:lstStyle/>
        <a:p>
          <a:endParaRPr lang="zh-CN" altLang="en-US"/>
        </a:p>
      </dgm:t>
    </dgm:pt>
    <dgm:pt modelId="{97697645-DE2D-45DC-829B-FCE0F6D9B3ED}">
      <dgm:prSet/>
      <dgm:spPr/>
      <dgm:t>
        <a:bodyPr/>
        <a:lstStyle/>
        <a:p>
          <a:r>
            <a:rPr lang="en-US"/>
            <a:t>none, snappy, lzo, gzip and lz4</a:t>
          </a:r>
          <a:endParaRPr lang="zh-CN"/>
        </a:p>
      </dgm:t>
    </dgm:pt>
    <dgm:pt modelId="{FA1E4968-D10F-4D55-BA80-573A268666AA}" type="parTrans" cxnId="{5EEB66FC-460E-41AC-A8D7-52E3369A800E}">
      <dgm:prSet/>
      <dgm:spPr/>
      <dgm:t>
        <a:bodyPr/>
        <a:lstStyle/>
        <a:p>
          <a:endParaRPr lang="zh-CN" altLang="en-US"/>
        </a:p>
      </dgm:t>
    </dgm:pt>
    <dgm:pt modelId="{F0C5DBC6-CB1D-4B08-8418-3E0087030BF6}" type="sibTrans" cxnId="{5EEB66FC-460E-41AC-A8D7-52E3369A800E}">
      <dgm:prSet/>
      <dgm:spPr/>
      <dgm:t>
        <a:bodyPr/>
        <a:lstStyle/>
        <a:p>
          <a:endParaRPr lang="zh-CN" altLang="en-US"/>
        </a:p>
      </dgm:t>
    </dgm:pt>
    <dgm:pt modelId="{1547953D-6FC2-4390-9CB1-10FCBC62DD77}">
      <dgm:prSet/>
      <dgm:spPr/>
      <dgm:t>
        <a:bodyPr/>
        <a:lstStyle/>
        <a:p>
          <a:r>
            <a:rPr lang="en-US"/>
            <a:t>Hive output compression</a:t>
          </a:r>
          <a:endParaRPr lang="zh-CN"/>
        </a:p>
      </dgm:t>
    </dgm:pt>
    <dgm:pt modelId="{FA773012-870A-47EF-B271-91224E4B7358}" type="parTrans" cxnId="{C6F5EFB2-A815-40F6-B8E1-2E2A96C4F39B}">
      <dgm:prSet/>
      <dgm:spPr/>
      <dgm:t>
        <a:bodyPr/>
        <a:lstStyle/>
        <a:p>
          <a:endParaRPr lang="zh-CN" altLang="en-US"/>
        </a:p>
      </dgm:t>
    </dgm:pt>
    <dgm:pt modelId="{3D1B229E-F9DD-4008-832B-58598F6C1C62}" type="sibTrans" cxnId="{C6F5EFB2-A815-40F6-B8E1-2E2A96C4F39B}">
      <dgm:prSet/>
      <dgm:spPr/>
      <dgm:t>
        <a:bodyPr/>
        <a:lstStyle/>
        <a:p>
          <a:endParaRPr lang="zh-CN" altLang="en-US"/>
        </a:p>
      </dgm:t>
    </dgm:pt>
    <dgm:pt modelId="{9EF2B84C-C971-4510-BDDA-2110CCF642D3}">
      <dgm:prSet/>
      <dgm:spPr/>
      <dgm:t>
        <a:bodyPr/>
        <a:lstStyle/>
        <a:p>
          <a:r>
            <a:rPr lang="en-US"/>
            <a:t>kylin_hive_conf.xml</a:t>
          </a:r>
          <a:endParaRPr lang="zh-CN"/>
        </a:p>
      </dgm:t>
    </dgm:pt>
    <dgm:pt modelId="{AC6AEB5B-3466-4432-AC9B-AC1166A453F3}" type="parTrans" cxnId="{D2BBFE1F-711B-4A74-AC5D-67C904E92993}">
      <dgm:prSet/>
      <dgm:spPr/>
      <dgm:t>
        <a:bodyPr/>
        <a:lstStyle/>
        <a:p>
          <a:endParaRPr lang="zh-CN" altLang="en-US"/>
        </a:p>
      </dgm:t>
    </dgm:pt>
    <dgm:pt modelId="{FEF597E9-2789-4EE0-84AC-2F6033EA61CD}" type="sibTrans" cxnId="{D2BBFE1F-711B-4A74-AC5D-67C904E92993}">
      <dgm:prSet/>
      <dgm:spPr/>
      <dgm:t>
        <a:bodyPr/>
        <a:lstStyle/>
        <a:p>
          <a:endParaRPr lang="zh-CN" altLang="en-US"/>
        </a:p>
      </dgm:t>
    </dgm:pt>
    <dgm:pt modelId="{F12484C7-4341-43A8-BC21-7B59B43360D9}">
      <dgm:prSet/>
      <dgm:spPr/>
      <dgm:t>
        <a:bodyPr/>
        <a:lstStyle/>
        <a:p>
          <a:r>
            <a:rPr lang="en-US"/>
            <a:t>MR jobs output compression</a:t>
          </a:r>
          <a:endParaRPr lang="zh-CN"/>
        </a:p>
      </dgm:t>
    </dgm:pt>
    <dgm:pt modelId="{1C21F33F-887A-496F-947F-B7FA5FB5002E}" type="parTrans" cxnId="{11DC7F3E-7E09-4204-855D-C8ED580C0257}">
      <dgm:prSet/>
      <dgm:spPr/>
      <dgm:t>
        <a:bodyPr/>
        <a:lstStyle/>
        <a:p>
          <a:endParaRPr lang="zh-CN" altLang="en-US"/>
        </a:p>
      </dgm:t>
    </dgm:pt>
    <dgm:pt modelId="{BF88437F-13FB-4B17-86A2-384F8DD598AC}" type="sibTrans" cxnId="{11DC7F3E-7E09-4204-855D-C8ED580C0257}">
      <dgm:prSet/>
      <dgm:spPr/>
      <dgm:t>
        <a:bodyPr/>
        <a:lstStyle/>
        <a:p>
          <a:endParaRPr lang="zh-CN" altLang="en-US"/>
        </a:p>
      </dgm:t>
    </dgm:pt>
    <dgm:pt modelId="{BFF7662A-F7FF-4898-BD69-2C9AA7870FE4}">
      <dgm:prSet/>
      <dgm:spPr/>
      <dgm:t>
        <a:bodyPr/>
        <a:lstStyle/>
        <a:p>
          <a:r>
            <a:rPr lang="en-US"/>
            <a:t>kylin_job_conf.xml and kylin_job_conf_inmem.xml</a:t>
          </a:r>
          <a:endParaRPr lang="zh-CN"/>
        </a:p>
      </dgm:t>
    </dgm:pt>
    <dgm:pt modelId="{2B5FF60B-B074-4D93-A2AC-A8708390E0E8}" type="parTrans" cxnId="{0E210F32-F177-4222-8559-A461428D5C8B}">
      <dgm:prSet/>
      <dgm:spPr/>
      <dgm:t>
        <a:bodyPr/>
        <a:lstStyle/>
        <a:p>
          <a:endParaRPr lang="zh-CN" altLang="en-US"/>
        </a:p>
      </dgm:t>
    </dgm:pt>
    <dgm:pt modelId="{0D2EB905-E120-44AC-9CA0-34B2CC66B6AA}" type="sibTrans" cxnId="{0E210F32-F177-4222-8559-A461428D5C8B}">
      <dgm:prSet/>
      <dgm:spPr/>
      <dgm:t>
        <a:bodyPr/>
        <a:lstStyle/>
        <a:p>
          <a:endParaRPr lang="zh-CN" altLang="en-US"/>
        </a:p>
      </dgm:t>
    </dgm:pt>
    <dgm:pt modelId="{3D4FBEB1-72D8-48A0-852B-9810AC0868DC}" type="pres">
      <dgm:prSet presAssocID="{9EA9950E-3F96-424F-BEA0-C9CA897F6A59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B51BC66B-1985-4C2E-B2D5-1F9CF86093F0}" type="pres">
      <dgm:prSet presAssocID="{93D7DB6D-EF43-42E0-B04C-799B73D02BE9}" presName="root" presStyleCnt="0">
        <dgm:presLayoutVars>
          <dgm:chMax/>
          <dgm:chPref val="4"/>
        </dgm:presLayoutVars>
      </dgm:prSet>
      <dgm:spPr/>
    </dgm:pt>
    <dgm:pt modelId="{A996F690-E2C7-4C60-ABF8-E79E444D64AE}" type="pres">
      <dgm:prSet presAssocID="{93D7DB6D-EF43-42E0-B04C-799B73D02BE9}" presName="rootComposite" presStyleCnt="0">
        <dgm:presLayoutVars/>
      </dgm:prSet>
      <dgm:spPr/>
    </dgm:pt>
    <dgm:pt modelId="{E4113BBB-6B50-4F4D-B52B-D7D23C41BB13}" type="pres">
      <dgm:prSet presAssocID="{93D7DB6D-EF43-42E0-B04C-799B73D02BE9}" presName="rootText" presStyleLbl="node0" presStyleIdx="0" presStyleCnt="1">
        <dgm:presLayoutVars>
          <dgm:chMax/>
          <dgm:chPref val="4"/>
        </dgm:presLayoutVars>
      </dgm:prSet>
      <dgm:spPr/>
    </dgm:pt>
    <dgm:pt modelId="{91787BB2-8B29-4F5A-BCA5-F4F17B4004BA}" type="pres">
      <dgm:prSet presAssocID="{93D7DB6D-EF43-42E0-B04C-799B73D02BE9}" presName="childShape" presStyleCnt="0">
        <dgm:presLayoutVars>
          <dgm:chMax val="0"/>
          <dgm:chPref val="0"/>
        </dgm:presLayoutVars>
      </dgm:prSet>
      <dgm:spPr/>
    </dgm:pt>
    <dgm:pt modelId="{C233E688-9A4F-4FD5-810C-2247754B5D91}" type="pres">
      <dgm:prSet presAssocID="{6418B5F6-141F-4176-B3E2-C31FFC65398C}" presName="childComposite" presStyleCnt="0">
        <dgm:presLayoutVars>
          <dgm:chMax val="0"/>
          <dgm:chPref val="0"/>
        </dgm:presLayoutVars>
      </dgm:prSet>
      <dgm:spPr/>
    </dgm:pt>
    <dgm:pt modelId="{F4E16C20-B86B-4B61-BDF3-2E6446EB2039}" type="pres">
      <dgm:prSet presAssocID="{6418B5F6-141F-4176-B3E2-C31FFC65398C}" presName="Imag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C56F848-A38C-4498-B426-596A3F1883D5}" type="pres">
      <dgm:prSet presAssocID="{6418B5F6-141F-4176-B3E2-C31FFC65398C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</dgm:pt>
    <dgm:pt modelId="{0BC6A595-AA38-4CF0-A70F-80E72DD26B72}" type="pres">
      <dgm:prSet presAssocID="{1547953D-6FC2-4390-9CB1-10FCBC62DD77}" presName="childComposite" presStyleCnt="0">
        <dgm:presLayoutVars>
          <dgm:chMax val="0"/>
          <dgm:chPref val="0"/>
        </dgm:presLayoutVars>
      </dgm:prSet>
      <dgm:spPr/>
    </dgm:pt>
    <dgm:pt modelId="{D6DB572B-B630-461C-AFA4-5EA7D3F82DA9}" type="pres">
      <dgm:prSet presAssocID="{1547953D-6FC2-4390-9CB1-10FCBC62DD77}" presName="Image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DCCFFF15-F25B-4482-A85F-0247D90FCA46}" type="pres">
      <dgm:prSet presAssocID="{1547953D-6FC2-4390-9CB1-10FCBC62DD77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</dgm:pt>
    <dgm:pt modelId="{D9A02E95-4C5E-411D-9C24-22290F2CA984}" type="pres">
      <dgm:prSet presAssocID="{F12484C7-4341-43A8-BC21-7B59B43360D9}" presName="childComposite" presStyleCnt="0">
        <dgm:presLayoutVars>
          <dgm:chMax val="0"/>
          <dgm:chPref val="0"/>
        </dgm:presLayoutVars>
      </dgm:prSet>
      <dgm:spPr/>
    </dgm:pt>
    <dgm:pt modelId="{BFE0C91B-C7EB-4E5D-AF81-01519467DD9D}" type="pres">
      <dgm:prSet presAssocID="{F12484C7-4341-43A8-BC21-7B59B43360D9}" presName="Image" presStyleLbl="node1" presStyleIdx="2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70417103-D589-423E-890B-E7EDC881E9DF}" type="pres">
      <dgm:prSet presAssocID="{F12484C7-4341-43A8-BC21-7B59B43360D9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97F94F8-701A-4BD2-BD7D-9FB41DBACE6C}" type="presOf" srcId="{9EF2B84C-C971-4510-BDDA-2110CCF642D3}" destId="{DCCFFF15-F25B-4482-A85F-0247D90FCA46}" srcOrd="0" destOrd="1" presId="urn:microsoft.com/office/officeart/2008/layout/PictureAccentList"/>
    <dgm:cxn modelId="{D2BBFE1F-711B-4A74-AC5D-67C904E92993}" srcId="{1547953D-6FC2-4390-9CB1-10FCBC62DD77}" destId="{9EF2B84C-C971-4510-BDDA-2110CCF642D3}" srcOrd="0" destOrd="0" parTransId="{AC6AEB5B-3466-4432-AC9B-AC1166A453F3}" sibTransId="{FEF597E9-2789-4EE0-84AC-2F6033EA61CD}"/>
    <dgm:cxn modelId="{12938C95-DF2A-4CEA-B674-ABDA70E43544}" srcId="{93D7DB6D-EF43-42E0-B04C-799B73D02BE9}" destId="{6418B5F6-141F-4176-B3E2-C31FFC65398C}" srcOrd="0" destOrd="0" parTransId="{BBCFDCAF-04AE-44AB-9CAF-6A440B67950E}" sibTransId="{25A0128C-4788-42AD-80E2-A5EB1C9A7A17}"/>
    <dgm:cxn modelId="{672F19B9-5471-4A0C-9514-A9DEFEF34549}" type="presOf" srcId="{97697645-DE2D-45DC-829B-FCE0F6D9B3ED}" destId="{AC56F848-A38C-4498-B426-596A3F1883D5}" srcOrd="0" destOrd="2" presId="urn:microsoft.com/office/officeart/2008/layout/PictureAccentList"/>
    <dgm:cxn modelId="{3F11156C-9DC7-46AF-A51C-C6EB4967450B}" type="presOf" srcId="{9EA9950E-3F96-424F-BEA0-C9CA897F6A59}" destId="{3D4FBEB1-72D8-48A0-852B-9810AC0868DC}" srcOrd="0" destOrd="0" presId="urn:microsoft.com/office/officeart/2008/layout/PictureAccentList"/>
    <dgm:cxn modelId="{0B2ECA19-7617-499C-89E8-1AECE281809E}" type="presOf" srcId="{93D7DB6D-EF43-42E0-B04C-799B73D02BE9}" destId="{E4113BBB-6B50-4F4D-B52B-D7D23C41BB13}" srcOrd="0" destOrd="0" presId="urn:microsoft.com/office/officeart/2008/layout/PictureAccentList"/>
    <dgm:cxn modelId="{D85E9D08-814D-4F51-AF6C-4E782A2776B0}" type="presOf" srcId="{1547953D-6FC2-4390-9CB1-10FCBC62DD77}" destId="{DCCFFF15-F25B-4482-A85F-0247D90FCA46}" srcOrd="0" destOrd="0" presId="urn:microsoft.com/office/officeart/2008/layout/PictureAccentList"/>
    <dgm:cxn modelId="{A94C26C5-F29B-42E1-8E3B-00859D78C2E6}" type="presOf" srcId="{6418B5F6-141F-4176-B3E2-C31FFC65398C}" destId="{AC56F848-A38C-4498-B426-596A3F1883D5}" srcOrd="0" destOrd="0" presId="urn:microsoft.com/office/officeart/2008/layout/PictureAccentList"/>
    <dgm:cxn modelId="{5EEB66FC-460E-41AC-A8D7-52E3369A800E}" srcId="{6418B5F6-141F-4176-B3E2-C31FFC65398C}" destId="{97697645-DE2D-45DC-829B-FCE0F6D9B3ED}" srcOrd="1" destOrd="0" parTransId="{FA1E4968-D10F-4D55-BA80-573A268666AA}" sibTransId="{F0C5DBC6-CB1D-4B08-8418-3E0087030BF6}"/>
    <dgm:cxn modelId="{5C7A9DF8-090C-43D6-A414-4DA1D2071D3D}" srcId="{9EA9950E-3F96-424F-BEA0-C9CA897F6A59}" destId="{93D7DB6D-EF43-42E0-B04C-799B73D02BE9}" srcOrd="0" destOrd="0" parTransId="{42B0C6C6-AFE6-4FE3-9EED-F84705397D85}" sibTransId="{0FDA3038-5682-4D9B-9E9B-5EF855227D02}"/>
    <dgm:cxn modelId="{4D44B9BC-5B55-4B34-ACB7-61318DE2B2B4}" type="presOf" srcId="{BFF7662A-F7FF-4898-BD69-2C9AA7870FE4}" destId="{70417103-D589-423E-890B-E7EDC881E9DF}" srcOrd="0" destOrd="1" presId="urn:microsoft.com/office/officeart/2008/layout/PictureAccentList"/>
    <dgm:cxn modelId="{11DC7F3E-7E09-4204-855D-C8ED580C0257}" srcId="{93D7DB6D-EF43-42E0-B04C-799B73D02BE9}" destId="{F12484C7-4341-43A8-BC21-7B59B43360D9}" srcOrd="2" destOrd="0" parTransId="{1C21F33F-887A-496F-947F-B7FA5FB5002E}" sibTransId="{BF88437F-13FB-4B17-86A2-384F8DD598AC}"/>
    <dgm:cxn modelId="{23376326-C1E5-404C-9EBE-917F71EF85A4}" type="presOf" srcId="{ED0DD971-282D-4ACD-995C-2DFE6C7C472A}" destId="{AC56F848-A38C-4498-B426-596A3F1883D5}" srcOrd="0" destOrd="1" presId="urn:microsoft.com/office/officeart/2008/layout/PictureAccentList"/>
    <dgm:cxn modelId="{1973F45F-91B7-4A3C-9FCA-04CD11CF8B04}" type="presOf" srcId="{F12484C7-4341-43A8-BC21-7B59B43360D9}" destId="{70417103-D589-423E-890B-E7EDC881E9DF}" srcOrd="0" destOrd="0" presId="urn:microsoft.com/office/officeart/2008/layout/PictureAccentList"/>
    <dgm:cxn modelId="{0E210F32-F177-4222-8559-A461428D5C8B}" srcId="{F12484C7-4341-43A8-BC21-7B59B43360D9}" destId="{BFF7662A-F7FF-4898-BD69-2C9AA7870FE4}" srcOrd="0" destOrd="0" parTransId="{2B5FF60B-B074-4D93-A2AC-A8708390E0E8}" sibTransId="{0D2EB905-E120-44AC-9CA0-34B2CC66B6AA}"/>
    <dgm:cxn modelId="{59042376-360F-4CCE-A557-533143C1A189}" srcId="{6418B5F6-141F-4176-B3E2-C31FFC65398C}" destId="{ED0DD971-282D-4ACD-995C-2DFE6C7C472A}" srcOrd="0" destOrd="0" parTransId="{F9274CFA-9A9C-44D2-872E-D970D01A1500}" sibTransId="{011C9446-97B5-4A27-81D7-DC43D9CDCAF1}"/>
    <dgm:cxn modelId="{C6F5EFB2-A815-40F6-B8E1-2E2A96C4F39B}" srcId="{93D7DB6D-EF43-42E0-B04C-799B73D02BE9}" destId="{1547953D-6FC2-4390-9CB1-10FCBC62DD77}" srcOrd="1" destOrd="0" parTransId="{FA773012-870A-47EF-B271-91224E4B7358}" sibTransId="{3D1B229E-F9DD-4008-832B-58598F6C1C62}"/>
    <dgm:cxn modelId="{779195A1-A2C4-43DF-915B-BC12A0E05832}" type="presParOf" srcId="{3D4FBEB1-72D8-48A0-852B-9810AC0868DC}" destId="{B51BC66B-1985-4C2E-B2D5-1F9CF86093F0}" srcOrd="0" destOrd="0" presId="urn:microsoft.com/office/officeart/2008/layout/PictureAccentList"/>
    <dgm:cxn modelId="{1936D894-ADF6-490E-B0EC-0C87DF4153E3}" type="presParOf" srcId="{B51BC66B-1985-4C2E-B2D5-1F9CF86093F0}" destId="{A996F690-E2C7-4C60-ABF8-E79E444D64AE}" srcOrd="0" destOrd="0" presId="urn:microsoft.com/office/officeart/2008/layout/PictureAccentList"/>
    <dgm:cxn modelId="{82F2510E-3500-41D6-9D55-DE190249B165}" type="presParOf" srcId="{A996F690-E2C7-4C60-ABF8-E79E444D64AE}" destId="{E4113BBB-6B50-4F4D-B52B-D7D23C41BB13}" srcOrd="0" destOrd="0" presId="urn:microsoft.com/office/officeart/2008/layout/PictureAccentList"/>
    <dgm:cxn modelId="{A21268C8-A31C-4F77-A33B-8914CBA36732}" type="presParOf" srcId="{B51BC66B-1985-4C2E-B2D5-1F9CF86093F0}" destId="{91787BB2-8B29-4F5A-BCA5-F4F17B4004BA}" srcOrd="1" destOrd="0" presId="urn:microsoft.com/office/officeart/2008/layout/PictureAccentList"/>
    <dgm:cxn modelId="{B1E7F9E9-ED41-4D77-AE95-B95BF85E8B15}" type="presParOf" srcId="{91787BB2-8B29-4F5A-BCA5-F4F17B4004BA}" destId="{C233E688-9A4F-4FD5-810C-2247754B5D91}" srcOrd="0" destOrd="0" presId="urn:microsoft.com/office/officeart/2008/layout/PictureAccentList"/>
    <dgm:cxn modelId="{C0889948-249D-48C2-8F3B-952C6517A56A}" type="presParOf" srcId="{C233E688-9A4F-4FD5-810C-2247754B5D91}" destId="{F4E16C20-B86B-4B61-BDF3-2E6446EB2039}" srcOrd="0" destOrd="0" presId="urn:microsoft.com/office/officeart/2008/layout/PictureAccentList"/>
    <dgm:cxn modelId="{987968E7-AAE9-4546-8C0C-FC0ED4392647}" type="presParOf" srcId="{C233E688-9A4F-4FD5-810C-2247754B5D91}" destId="{AC56F848-A38C-4498-B426-596A3F1883D5}" srcOrd="1" destOrd="0" presId="urn:microsoft.com/office/officeart/2008/layout/PictureAccentList"/>
    <dgm:cxn modelId="{9E898F8C-492A-443F-B0C4-0748D4827C4F}" type="presParOf" srcId="{91787BB2-8B29-4F5A-BCA5-F4F17B4004BA}" destId="{0BC6A595-AA38-4CF0-A70F-80E72DD26B72}" srcOrd="1" destOrd="0" presId="urn:microsoft.com/office/officeart/2008/layout/PictureAccentList"/>
    <dgm:cxn modelId="{946D6C1C-FDC4-4608-B48D-97D0E12E1DA2}" type="presParOf" srcId="{0BC6A595-AA38-4CF0-A70F-80E72DD26B72}" destId="{D6DB572B-B630-461C-AFA4-5EA7D3F82DA9}" srcOrd="0" destOrd="0" presId="urn:microsoft.com/office/officeart/2008/layout/PictureAccentList"/>
    <dgm:cxn modelId="{2144F069-B481-456F-836E-16B7C660AF8B}" type="presParOf" srcId="{0BC6A595-AA38-4CF0-A70F-80E72DD26B72}" destId="{DCCFFF15-F25B-4482-A85F-0247D90FCA46}" srcOrd="1" destOrd="0" presId="urn:microsoft.com/office/officeart/2008/layout/PictureAccentList"/>
    <dgm:cxn modelId="{3F63C4CA-CAC0-4BC9-8201-EE726D83B92E}" type="presParOf" srcId="{91787BB2-8B29-4F5A-BCA5-F4F17B4004BA}" destId="{D9A02E95-4C5E-411D-9C24-22290F2CA984}" srcOrd="2" destOrd="0" presId="urn:microsoft.com/office/officeart/2008/layout/PictureAccentList"/>
    <dgm:cxn modelId="{01E1A80E-F02F-4551-87C5-3EC567753770}" type="presParOf" srcId="{D9A02E95-4C5E-411D-9C24-22290F2CA984}" destId="{BFE0C91B-C7EB-4E5D-AF81-01519467DD9D}" srcOrd="0" destOrd="0" presId="urn:microsoft.com/office/officeart/2008/layout/PictureAccentList"/>
    <dgm:cxn modelId="{3261A482-E904-4C65-A485-F9F3531A48D0}" type="presParOf" srcId="{D9A02E95-4C5E-411D-9C24-22290F2CA984}" destId="{70417103-D589-423E-890B-E7EDC881E9DF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A99CCFD-4E7D-4E7D-99B3-E5BAC8D761F5}" type="doc">
      <dgm:prSet loTypeId="urn:microsoft.com/office/officeart/2005/8/layout/radial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3DBE02E3-476B-4B53-8E6B-3BCEE35F3B73}">
      <dgm:prSet/>
      <dgm:spPr/>
      <dgm:t>
        <a:bodyPr/>
        <a:lstStyle/>
        <a:p>
          <a:r>
            <a:rPr lang="zh-CN" dirty="0"/>
            <a:t>模型构建</a:t>
          </a:r>
        </a:p>
      </dgm:t>
    </dgm:pt>
    <dgm:pt modelId="{C9B3A787-F54C-40B1-954F-E610E25DC492}" type="parTrans" cxnId="{3D27FA93-0307-4B57-B27B-510C13875D4C}">
      <dgm:prSet/>
      <dgm:spPr/>
      <dgm:t>
        <a:bodyPr/>
        <a:lstStyle/>
        <a:p>
          <a:endParaRPr lang="zh-CN" altLang="en-US"/>
        </a:p>
      </dgm:t>
    </dgm:pt>
    <dgm:pt modelId="{7F09A300-A328-40F1-855D-340A72910B04}" type="sibTrans" cxnId="{3D27FA93-0307-4B57-B27B-510C13875D4C}">
      <dgm:prSet/>
      <dgm:spPr/>
      <dgm:t>
        <a:bodyPr/>
        <a:lstStyle/>
        <a:p>
          <a:endParaRPr lang="zh-CN" altLang="en-US"/>
        </a:p>
      </dgm:t>
    </dgm:pt>
    <dgm:pt modelId="{8E38F88F-3DD9-41AE-A01B-540C5A42294E}">
      <dgm:prSet/>
      <dgm:spPr/>
      <dgm:t>
        <a:bodyPr/>
        <a:lstStyle/>
        <a:p>
          <a:r>
            <a:rPr lang="zh-CN" dirty="0"/>
            <a:t>维度定义</a:t>
          </a:r>
        </a:p>
      </dgm:t>
    </dgm:pt>
    <dgm:pt modelId="{37344102-0136-45E3-B10A-5794CD71FEB4}" type="parTrans" cxnId="{E29945F6-992F-4F8C-893B-6A8DC005B496}">
      <dgm:prSet/>
      <dgm:spPr/>
      <dgm:t>
        <a:bodyPr/>
        <a:lstStyle/>
        <a:p>
          <a:endParaRPr lang="zh-CN" altLang="en-US"/>
        </a:p>
      </dgm:t>
    </dgm:pt>
    <dgm:pt modelId="{3CDC6834-EACF-49D2-8F8F-FC123D1CEC26}" type="sibTrans" cxnId="{E29945F6-992F-4F8C-893B-6A8DC005B496}">
      <dgm:prSet/>
      <dgm:spPr/>
      <dgm:t>
        <a:bodyPr/>
        <a:lstStyle/>
        <a:p>
          <a:endParaRPr lang="zh-CN" altLang="en-US"/>
        </a:p>
      </dgm:t>
    </dgm:pt>
    <dgm:pt modelId="{E4EF0E4D-567A-463D-AEA2-9D67BF9B6894}">
      <dgm:prSet/>
      <dgm:spPr/>
      <dgm:t>
        <a:bodyPr/>
        <a:lstStyle/>
        <a:p>
          <a:r>
            <a:rPr lang="zh-CN"/>
            <a:t>度量定义</a:t>
          </a:r>
        </a:p>
      </dgm:t>
    </dgm:pt>
    <dgm:pt modelId="{01AAF215-B46E-4E69-87AB-D333642C1EE2}" type="parTrans" cxnId="{DD564540-EFDB-432D-B261-B09CF276E137}">
      <dgm:prSet/>
      <dgm:spPr/>
      <dgm:t>
        <a:bodyPr/>
        <a:lstStyle/>
        <a:p>
          <a:endParaRPr lang="zh-CN" altLang="en-US"/>
        </a:p>
      </dgm:t>
    </dgm:pt>
    <dgm:pt modelId="{CF9EC10E-9BB1-4801-B80D-15D5C231C891}" type="sibTrans" cxnId="{DD564540-EFDB-432D-B261-B09CF276E137}">
      <dgm:prSet/>
      <dgm:spPr/>
      <dgm:t>
        <a:bodyPr/>
        <a:lstStyle/>
        <a:p>
          <a:endParaRPr lang="zh-CN" altLang="en-US"/>
        </a:p>
      </dgm:t>
    </dgm:pt>
    <dgm:pt modelId="{F4E724DA-88E2-456E-AD24-7FDE8C9DDE0F}">
      <dgm:prSet/>
      <dgm:spPr/>
      <dgm:t>
        <a:bodyPr/>
        <a:lstStyle/>
        <a:p>
          <a:r>
            <a:rPr lang="zh-CN" dirty="0"/>
            <a:t>增量与合并定义</a:t>
          </a:r>
        </a:p>
      </dgm:t>
    </dgm:pt>
    <dgm:pt modelId="{9F7C45CA-DF85-4444-BE1C-76D4E048EE1C}" type="parTrans" cxnId="{6928EF5D-4614-456A-94FB-59A8EABA9A85}">
      <dgm:prSet/>
      <dgm:spPr/>
      <dgm:t>
        <a:bodyPr/>
        <a:lstStyle/>
        <a:p>
          <a:endParaRPr lang="zh-CN" altLang="en-US"/>
        </a:p>
      </dgm:t>
    </dgm:pt>
    <dgm:pt modelId="{BAC5FA3A-54A9-4D3D-8099-65E3568687F3}" type="sibTrans" cxnId="{6928EF5D-4614-456A-94FB-59A8EABA9A85}">
      <dgm:prSet/>
      <dgm:spPr/>
      <dgm:t>
        <a:bodyPr/>
        <a:lstStyle/>
        <a:p>
          <a:endParaRPr lang="zh-CN" altLang="en-US"/>
        </a:p>
      </dgm:t>
    </dgm:pt>
    <dgm:pt modelId="{2F3630FD-3C0A-4EB2-9172-D1093B8B0D18}">
      <dgm:prSet/>
      <dgm:spPr/>
      <dgm:t>
        <a:bodyPr/>
        <a:lstStyle/>
        <a:p>
          <a:r>
            <a:rPr lang="zh-CN" dirty="0"/>
            <a:t>高级参数配置</a:t>
          </a:r>
        </a:p>
      </dgm:t>
    </dgm:pt>
    <dgm:pt modelId="{F17834D2-E78D-4F57-9437-AE91FBFDC4FF}" type="parTrans" cxnId="{965F6A3E-D73B-4B60-A2BD-F6F2AFC9404C}">
      <dgm:prSet/>
      <dgm:spPr/>
      <dgm:t>
        <a:bodyPr/>
        <a:lstStyle/>
        <a:p>
          <a:endParaRPr lang="zh-CN" altLang="en-US"/>
        </a:p>
      </dgm:t>
    </dgm:pt>
    <dgm:pt modelId="{D7B8ACCC-D7CF-43F3-A9FA-13B819A3BB42}" type="sibTrans" cxnId="{965F6A3E-D73B-4B60-A2BD-F6F2AFC9404C}">
      <dgm:prSet/>
      <dgm:spPr/>
      <dgm:t>
        <a:bodyPr/>
        <a:lstStyle/>
        <a:p>
          <a:endParaRPr lang="zh-CN" altLang="en-US"/>
        </a:p>
      </dgm:t>
    </dgm:pt>
    <dgm:pt modelId="{AE4BB32F-DEAB-4099-A41F-E05AEBC097F7}" type="pres">
      <dgm:prSet presAssocID="{EA99CCFD-4E7D-4E7D-99B3-E5BAC8D761F5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12EB3AAA-2BA0-450E-A3BC-DE8EACE3EBB6}" type="pres">
      <dgm:prSet presAssocID="{EA99CCFD-4E7D-4E7D-99B3-E5BAC8D761F5}" presName="cycle" presStyleCnt="0"/>
      <dgm:spPr/>
    </dgm:pt>
    <dgm:pt modelId="{F8BE4D5E-C9B5-4662-AD63-373B08AA35A2}" type="pres">
      <dgm:prSet presAssocID="{EA99CCFD-4E7D-4E7D-99B3-E5BAC8D761F5}" presName="centerShape" presStyleCnt="0"/>
      <dgm:spPr/>
    </dgm:pt>
    <dgm:pt modelId="{D1CA3955-DFEB-451C-ADBF-F85B5B22DEC7}" type="pres">
      <dgm:prSet presAssocID="{EA99CCFD-4E7D-4E7D-99B3-E5BAC8D761F5}" presName="connSite" presStyleLbl="node1" presStyleIdx="0" presStyleCnt="6"/>
      <dgm:spPr/>
    </dgm:pt>
    <dgm:pt modelId="{9EBA4ABD-E282-490F-BEF1-1997E4DF2487}" type="pres">
      <dgm:prSet presAssocID="{EA99CCFD-4E7D-4E7D-99B3-E5BAC8D761F5}" presName="visible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08A1652E-47E2-4698-BCA4-E0D1726D4433}" type="pres">
      <dgm:prSet presAssocID="{C9B3A787-F54C-40B1-954F-E610E25DC492}" presName="Name25" presStyleLbl="parChTrans1D1" presStyleIdx="0" presStyleCnt="5"/>
      <dgm:spPr/>
    </dgm:pt>
    <dgm:pt modelId="{8E29BD0F-08FF-4BDF-B8DE-DC9A4F09852A}" type="pres">
      <dgm:prSet presAssocID="{3DBE02E3-476B-4B53-8E6B-3BCEE35F3B73}" presName="node" presStyleCnt="0"/>
      <dgm:spPr/>
    </dgm:pt>
    <dgm:pt modelId="{B04853C9-2F9C-4385-BB81-FEDF82ADA2DA}" type="pres">
      <dgm:prSet presAssocID="{3DBE02E3-476B-4B53-8E6B-3BCEE35F3B73}" presName="parentNode" presStyleLbl="node1" presStyleIdx="1" presStyleCnt="6" custScaleX="259556">
        <dgm:presLayoutVars>
          <dgm:chMax val="1"/>
          <dgm:bulletEnabled val="1"/>
        </dgm:presLayoutVars>
      </dgm:prSet>
      <dgm:spPr/>
    </dgm:pt>
    <dgm:pt modelId="{5FAA21CC-ED1D-4F2C-A5BC-8907F9053ABA}" type="pres">
      <dgm:prSet presAssocID="{3DBE02E3-476B-4B53-8E6B-3BCEE35F3B73}" presName="childNode" presStyleLbl="revTx" presStyleIdx="0" presStyleCnt="0">
        <dgm:presLayoutVars>
          <dgm:bulletEnabled val="1"/>
        </dgm:presLayoutVars>
      </dgm:prSet>
      <dgm:spPr/>
    </dgm:pt>
    <dgm:pt modelId="{2E34FA1C-0C11-442F-A941-E7E899D3C519}" type="pres">
      <dgm:prSet presAssocID="{37344102-0136-45E3-B10A-5794CD71FEB4}" presName="Name25" presStyleLbl="parChTrans1D1" presStyleIdx="1" presStyleCnt="5"/>
      <dgm:spPr/>
    </dgm:pt>
    <dgm:pt modelId="{D0F0998D-7A2D-4F42-B5AE-71DC5FD1266E}" type="pres">
      <dgm:prSet presAssocID="{8E38F88F-3DD9-41AE-A01B-540C5A42294E}" presName="node" presStyleCnt="0"/>
      <dgm:spPr/>
    </dgm:pt>
    <dgm:pt modelId="{569201A5-DABF-4FD4-9937-0E9AF555A782}" type="pres">
      <dgm:prSet presAssocID="{8E38F88F-3DD9-41AE-A01B-540C5A42294E}" presName="parentNode" presStyleLbl="node1" presStyleIdx="2" presStyleCnt="6" custScaleX="204592">
        <dgm:presLayoutVars>
          <dgm:chMax val="1"/>
          <dgm:bulletEnabled val="1"/>
        </dgm:presLayoutVars>
      </dgm:prSet>
      <dgm:spPr/>
    </dgm:pt>
    <dgm:pt modelId="{6C3ACF7C-8554-48F7-8E91-644DC4E60D50}" type="pres">
      <dgm:prSet presAssocID="{8E38F88F-3DD9-41AE-A01B-540C5A42294E}" presName="childNode" presStyleLbl="revTx" presStyleIdx="0" presStyleCnt="0">
        <dgm:presLayoutVars>
          <dgm:bulletEnabled val="1"/>
        </dgm:presLayoutVars>
      </dgm:prSet>
      <dgm:spPr/>
    </dgm:pt>
    <dgm:pt modelId="{C58103CA-EC95-4108-8DC0-DE546AE91E45}" type="pres">
      <dgm:prSet presAssocID="{01AAF215-B46E-4E69-87AB-D333642C1EE2}" presName="Name25" presStyleLbl="parChTrans1D1" presStyleIdx="2" presStyleCnt="5"/>
      <dgm:spPr/>
    </dgm:pt>
    <dgm:pt modelId="{A8A1C4AF-170E-4FD2-8FF2-742DF46A16C2}" type="pres">
      <dgm:prSet presAssocID="{E4EF0E4D-567A-463D-AEA2-9D67BF9B6894}" presName="node" presStyleCnt="0"/>
      <dgm:spPr/>
    </dgm:pt>
    <dgm:pt modelId="{A04EAE42-58C8-4180-A94B-7A4F8AC9181A}" type="pres">
      <dgm:prSet presAssocID="{E4EF0E4D-567A-463D-AEA2-9D67BF9B6894}" presName="parentNode" presStyleLbl="node1" presStyleIdx="3" presStyleCnt="6" custScaleX="191640">
        <dgm:presLayoutVars>
          <dgm:chMax val="1"/>
          <dgm:bulletEnabled val="1"/>
        </dgm:presLayoutVars>
      </dgm:prSet>
      <dgm:spPr/>
    </dgm:pt>
    <dgm:pt modelId="{570AA15C-E114-4773-9AF5-267068F39100}" type="pres">
      <dgm:prSet presAssocID="{E4EF0E4D-567A-463D-AEA2-9D67BF9B6894}" presName="childNode" presStyleLbl="revTx" presStyleIdx="0" presStyleCnt="0">
        <dgm:presLayoutVars>
          <dgm:bulletEnabled val="1"/>
        </dgm:presLayoutVars>
      </dgm:prSet>
      <dgm:spPr/>
    </dgm:pt>
    <dgm:pt modelId="{CCAA3E7A-1BF7-4BFD-A06E-F6D1AC6D0EB6}" type="pres">
      <dgm:prSet presAssocID="{9F7C45CA-DF85-4444-BE1C-76D4E048EE1C}" presName="Name25" presStyleLbl="parChTrans1D1" presStyleIdx="3" presStyleCnt="5"/>
      <dgm:spPr/>
    </dgm:pt>
    <dgm:pt modelId="{CC5B5F03-6AC5-483C-9F58-E7E571A5D0F5}" type="pres">
      <dgm:prSet presAssocID="{F4E724DA-88E2-456E-AD24-7FDE8C9DDE0F}" presName="node" presStyleCnt="0"/>
      <dgm:spPr/>
    </dgm:pt>
    <dgm:pt modelId="{FC110BE9-59D1-4700-9A4E-7C36FF61E668}" type="pres">
      <dgm:prSet presAssocID="{F4E724DA-88E2-456E-AD24-7FDE8C9DDE0F}" presName="parentNode" presStyleLbl="node1" presStyleIdx="4" presStyleCnt="6" custScaleX="195108">
        <dgm:presLayoutVars>
          <dgm:chMax val="1"/>
          <dgm:bulletEnabled val="1"/>
        </dgm:presLayoutVars>
      </dgm:prSet>
      <dgm:spPr/>
    </dgm:pt>
    <dgm:pt modelId="{6D87E22B-BAFB-431B-9EFC-127C349CB3AE}" type="pres">
      <dgm:prSet presAssocID="{F4E724DA-88E2-456E-AD24-7FDE8C9DDE0F}" presName="childNode" presStyleLbl="revTx" presStyleIdx="0" presStyleCnt="0">
        <dgm:presLayoutVars>
          <dgm:bulletEnabled val="1"/>
        </dgm:presLayoutVars>
      </dgm:prSet>
      <dgm:spPr/>
    </dgm:pt>
    <dgm:pt modelId="{AE978929-D346-4555-B349-4485ECAF1983}" type="pres">
      <dgm:prSet presAssocID="{F17834D2-E78D-4F57-9437-AE91FBFDC4FF}" presName="Name25" presStyleLbl="parChTrans1D1" presStyleIdx="4" presStyleCnt="5"/>
      <dgm:spPr/>
    </dgm:pt>
    <dgm:pt modelId="{9449C23A-091C-4CEE-A334-0D720203E199}" type="pres">
      <dgm:prSet presAssocID="{2F3630FD-3C0A-4EB2-9172-D1093B8B0D18}" presName="node" presStyleCnt="0"/>
      <dgm:spPr/>
    </dgm:pt>
    <dgm:pt modelId="{F218DF11-7A9B-4504-B37C-3DEC638F03B3}" type="pres">
      <dgm:prSet presAssocID="{2F3630FD-3C0A-4EB2-9172-D1093B8B0D18}" presName="parentNode" presStyleLbl="node1" presStyleIdx="5" presStyleCnt="6" custScaleX="240759">
        <dgm:presLayoutVars>
          <dgm:chMax val="1"/>
          <dgm:bulletEnabled val="1"/>
        </dgm:presLayoutVars>
      </dgm:prSet>
      <dgm:spPr/>
    </dgm:pt>
    <dgm:pt modelId="{3A181719-432B-4879-985D-4B476E9B53F6}" type="pres">
      <dgm:prSet presAssocID="{2F3630FD-3C0A-4EB2-9172-D1093B8B0D18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BF99CF29-636E-4930-A862-EB837457E319}" type="presOf" srcId="{2F3630FD-3C0A-4EB2-9172-D1093B8B0D18}" destId="{F218DF11-7A9B-4504-B37C-3DEC638F03B3}" srcOrd="0" destOrd="0" presId="urn:microsoft.com/office/officeart/2005/8/layout/radial2"/>
    <dgm:cxn modelId="{04E1E618-3E20-475D-A9AB-B6B4543436AA}" type="presOf" srcId="{F17834D2-E78D-4F57-9437-AE91FBFDC4FF}" destId="{AE978929-D346-4555-B349-4485ECAF1983}" srcOrd="0" destOrd="0" presId="urn:microsoft.com/office/officeart/2005/8/layout/radial2"/>
    <dgm:cxn modelId="{3D27FA93-0307-4B57-B27B-510C13875D4C}" srcId="{EA99CCFD-4E7D-4E7D-99B3-E5BAC8D761F5}" destId="{3DBE02E3-476B-4B53-8E6B-3BCEE35F3B73}" srcOrd="0" destOrd="0" parTransId="{C9B3A787-F54C-40B1-954F-E610E25DC492}" sibTransId="{7F09A300-A328-40F1-855D-340A72910B04}"/>
    <dgm:cxn modelId="{763406C0-1461-47A4-B117-10AE9345EFD9}" type="presOf" srcId="{EA99CCFD-4E7D-4E7D-99B3-E5BAC8D761F5}" destId="{AE4BB32F-DEAB-4099-A41F-E05AEBC097F7}" srcOrd="0" destOrd="0" presId="urn:microsoft.com/office/officeart/2005/8/layout/radial2"/>
    <dgm:cxn modelId="{E87E9415-8A42-43B1-A7C6-23FD209A5832}" type="presOf" srcId="{9F7C45CA-DF85-4444-BE1C-76D4E048EE1C}" destId="{CCAA3E7A-1BF7-4BFD-A06E-F6D1AC6D0EB6}" srcOrd="0" destOrd="0" presId="urn:microsoft.com/office/officeart/2005/8/layout/radial2"/>
    <dgm:cxn modelId="{DD564540-EFDB-432D-B261-B09CF276E137}" srcId="{EA99CCFD-4E7D-4E7D-99B3-E5BAC8D761F5}" destId="{E4EF0E4D-567A-463D-AEA2-9D67BF9B6894}" srcOrd="2" destOrd="0" parTransId="{01AAF215-B46E-4E69-87AB-D333642C1EE2}" sibTransId="{CF9EC10E-9BB1-4801-B80D-15D5C231C891}"/>
    <dgm:cxn modelId="{6928EF5D-4614-456A-94FB-59A8EABA9A85}" srcId="{EA99CCFD-4E7D-4E7D-99B3-E5BAC8D761F5}" destId="{F4E724DA-88E2-456E-AD24-7FDE8C9DDE0F}" srcOrd="3" destOrd="0" parTransId="{9F7C45CA-DF85-4444-BE1C-76D4E048EE1C}" sibTransId="{BAC5FA3A-54A9-4D3D-8099-65E3568687F3}"/>
    <dgm:cxn modelId="{C325C913-5511-48E4-AB6F-43517E4BE864}" type="presOf" srcId="{8E38F88F-3DD9-41AE-A01B-540C5A42294E}" destId="{569201A5-DABF-4FD4-9937-0E9AF555A782}" srcOrd="0" destOrd="0" presId="urn:microsoft.com/office/officeart/2005/8/layout/radial2"/>
    <dgm:cxn modelId="{C84B77DE-4745-43F7-8FF3-C4F8EE74B337}" type="presOf" srcId="{3DBE02E3-476B-4B53-8E6B-3BCEE35F3B73}" destId="{B04853C9-2F9C-4385-BB81-FEDF82ADA2DA}" srcOrd="0" destOrd="0" presId="urn:microsoft.com/office/officeart/2005/8/layout/radial2"/>
    <dgm:cxn modelId="{965F6A3E-D73B-4B60-A2BD-F6F2AFC9404C}" srcId="{EA99CCFD-4E7D-4E7D-99B3-E5BAC8D761F5}" destId="{2F3630FD-3C0A-4EB2-9172-D1093B8B0D18}" srcOrd="4" destOrd="0" parTransId="{F17834D2-E78D-4F57-9437-AE91FBFDC4FF}" sibTransId="{D7B8ACCC-D7CF-43F3-A9FA-13B819A3BB42}"/>
    <dgm:cxn modelId="{F70A780B-2EE0-4648-BA8C-C41AF9EE6A53}" type="presOf" srcId="{C9B3A787-F54C-40B1-954F-E610E25DC492}" destId="{08A1652E-47E2-4698-BCA4-E0D1726D4433}" srcOrd="0" destOrd="0" presId="urn:microsoft.com/office/officeart/2005/8/layout/radial2"/>
    <dgm:cxn modelId="{E29945F6-992F-4F8C-893B-6A8DC005B496}" srcId="{EA99CCFD-4E7D-4E7D-99B3-E5BAC8D761F5}" destId="{8E38F88F-3DD9-41AE-A01B-540C5A42294E}" srcOrd="1" destOrd="0" parTransId="{37344102-0136-45E3-B10A-5794CD71FEB4}" sibTransId="{3CDC6834-EACF-49D2-8F8F-FC123D1CEC26}"/>
    <dgm:cxn modelId="{79F38553-E221-4647-B511-EFAE4EB76B17}" type="presOf" srcId="{F4E724DA-88E2-456E-AD24-7FDE8C9DDE0F}" destId="{FC110BE9-59D1-4700-9A4E-7C36FF61E668}" srcOrd="0" destOrd="0" presId="urn:microsoft.com/office/officeart/2005/8/layout/radial2"/>
    <dgm:cxn modelId="{9BAEB7D8-015A-494C-8D58-16CDCE88D4C3}" type="presOf" srcId="{37344102-0136-45E3-B10A-5794CD71FEB4}" destId="{2E34FA1C-0C11-442F-A941-E7E899D3C519}" srcOrd="0" destOrd="0" presId="urn:microsoft.com/office/officeart/2005/8/layout/radial2"/>
    <dgm:cxn modelId="{183170D6-447D-45F0-A4A9-6D33AEB4FBBC}" type="presOf" srcId="{E4EF0E4D-567A-463D-AEA2-9D67BF9B6894}" destId="{A04EAE42-58C8-4180-A94B-7A4F8AC9181A}" srcOrd="0" destOrd="0" presId="urn:microsoft.com/office/officeart/2005/8/layout/radial2"/>
    <dgm:cxn modelId="{C71617AC-1285-4953-AD05-AD5B0CC57C30}" type="presOf" srcId="{01AAF215-B46E-4E69-87AB-D333642C1EE2}" destId="{C58103CA-EC95-4108-8DC0-DE546AE91E45}" srcOrd="0" destOrd="0" presId="urn:microsoft.com/office/officeart/2005/8/layout/radial2"/>
    <dgm:cxn modelId="{5E3BD8D5-322D-4783-86DA-849CD2C17C08}" type="presParOf" srcId="{AE4BB32F-DEAB-4099-A41F-E05AEBC097F7}" destId="{12EB3AAA-2BA0-450E-A3BC-DE8EACE3EBB6}" srcOrd="0" destOrd="0" presId="urn:microsoft.com/office/officeart/2005/8/layout/radial2"/>
    <dgm:cxn modelId="{DF65E2DB-499B-4F4C-95EA-537F3358062D}" type="presParOf" srcId="{12EB3AAA-2BA0-450E-A3BC-DE8EACE3EBB6}" destId="{F8BE4D5E-C9B5-4662-AD63-373B08AA35A2}" srcOrd="0" destOrd="0" presId="urn:microsoft.com/office/officeart/2005/8/layout/radial2"/>
    <dgm:cxn modelId="{6C7F98DA-382C-4F86-8091-917B7A626BE2}" type="presParOf" srcId="{F8BE4D5E-C9B5-4662-AD63-373B08AA35A2}" destId="{D1CA3955-DFEB-451C-ADBF-F85B5B22DEC7}" srcOrd="0" destOrd="0" presId="urn:microsoft.com/office/officeart/2005/8/layout/radial2"/>
    <dgm:cxn modelId="{1AA3CD24-8233-4ADD-9545-B815BD8B0EEF}" type="presParOf" srcId="{F8BE4D5E-C9B5-4662-AD63-373B08AA35A2}" destId="{9EBA4ABD-E282-490F-BEF1-1997E4DF2487}" srcOrd="1" destOrd="0" presId="urn:microsoft.com/office/officeart/2005/8/layout/radial2"/>
    <dgm:cxn modelId="{A0FBAB4F-9F1B-49F1-AA98-11C034B3E3D0}" type="presParOf" srcId="{12EB3AAA-2BA0-450E-A3BC-DE8EACE3EBB6}" destId="{08A1652E-47E2-4698-BCA4-E0D1726D4433}" srcOrd="1" destOrd="0" presId="urn:microsoft.com/office/officeart/2005/8/layout/radial2"/>
    <dgm:cxn modelId="{B28B801A-191C-468E-80B6-E6B4FE3A489F}" type="presParOf" srcId="{12EB3AAA-2BA0-450E-A3BC-DE8EACE3EBB6}" destId="{8E29BD0F-08FF-4BDF-B8DE-DC9A4F09852A}" srcOrd="2" destOrd="0" presId="urn:microsoft.com/office/officeart/2005/8/layout/radial2"/>
    <dgm:cxn modelId="{9BC01D94-721C-450E-B793-C1715DC893B4}" type="presParOf" srcId="{8E29BD0F-08FF-4BDF-B8DE-DC9A4F09852A}" destId="{B04853C9-2F9C-4385-BB81-FEDF82ADA2DA}" srcOrd="0" destOrd="0" presId="urn:microsoft.com/office/officeart/2005/8/layout/radial2"/>
    <dgm:cxn modelId="{E1FDD4A3-CE7F-4D7E-B760-F7D8267B7D61}" type="presParOf" srcId="{8E29BD0F-08FF-4BDF-B8DE-DC9A4F09852A}" destId="{5FAA21CC-ED1D-4F2C-A5BC-8907F9053ABA}" srcOrd="1" destOrd="0" presId="urn:microsoft.com/office/officeart/2005/8/layout/radial2"/>
    <dgm:cxn modelId="{1C0A6EEC-3958-4ED1-A472-6FBC34D16254}" type="presParOf" srcId="{12EB3AAA-2BA0-450E-A3BC-DE8EACE3EBB6}" destId="{2E34FA1C-0C11-442F-A941-E7E899D3C519}" srcOrd="3" destOrd="0" presId="urn:microsoft.com/office/officeart/2005/8/layout/radial2"/>
    <dgm:cxn modelId="{96EBB798-6EA5-4178-920B-E90D89B3F430}" type="presParOf" srcId="{12EB3AAA-2BA0-450E-A3BC-DE8EACE3EBB6}" destId="{D0F0998D-7A2D-4F42-B5AE-71DC5FD1266E}" srcOrd="4" destOrd="0" presId="urn:microsoft.com/office/officeart/2005/8/layout/radial2"/>
    <dgm:cxn modelId="{698245F3-EC71-44EE-835F-F085912A97FA}" type="presParOf" srcId="{D0F0998D-7A2D-4F42-B5AE-71DC5FD1266E}" destId="{569201A5-DABF-4FD4-9937-0E9AF555A782}" srcOrd="0" destOrd="0" presId="urn:microsoft.com/office/officeart/2005/8/layout/radial2"/>
    <dgm:cxn modelId="{5AE4E282-CFCB-4D35-A08F-AEC8AD08F5A2}" type="presParOf" srcId="{D0F0998D-7A2D-4F42-B5AE-71DC5FD1266E}" destId="{6C3ACF7C-8554-48F7-8E91-644DC4E60D50}" srcOrd="1" destOrd="0" presId="urn:microsoft.com/office/officeart/2005/8/layout/radial2"/>
    <dgm:cxn modelId="{5B97A204-7540-4681-A350-170A893FD200}" type="presParOf" srcId="{12EB3AAA-2BA0-450E-A3BC-DE8EACE3EBB6}" destId="{C58103CA-EC95-4108-8DC0-DE546AE91E45}" srcOrd="5" destOrd="0" presId="urn:microsoft.com/office/officeart/2005/8/layout/radial2"/>
    <dgm:cxn modelId="{2FB185C3-871B-4FCA-8AED-E35A08DB199A}" type="presParOf" srcId="{12EB3AAA-2BA0-450E-A3BC-DE8EACE3EBB6}" destId="{A8A1C4AF-170E-4FD2-8FF2-742DF46A16C2}" srcOrd="6" destOrd="0" presId="urn:microsoft.com/office/officeart/2005/8/layout/radial2"/>
    <dgm:cxn modelId="{7B9C84D2-EE87-4AD5-A28C-845B99BC569B}" type="presParOf" srcId="{A8A1C4AF-170E-4FD2-8FF2-742DF46A16C2}" destId="{A04EAE42-58C8-4180-A94B-7A4F8AC9181A}" srcOrd="0" destOrd="0" presId="urn:microsoft.com/office/officeart/2005/8/layout/radial2"/>
    <dgm:cxn modelId="{AE4D22DC-98AB-4986-91A5-C0434195815E}" type="presParOf" srcId="{A8A1C4AF-170E-4FD2-8FF2-742DF46A16C2}" destId="{570AA15C-E114-4773-9AF5-267068F39100}" srcOrd="1" destOrd="0" presId="urn:microsoft.com/office/officeart/2005/8/layout/radial2"/>
    <dgm:cxn modelId="{59CA2B87-A403-473A-8E6F-CFD89EB3965F}" type="presParOf" srcId="{12EB3AAA-2BA0-450E-A3BC-DE8EACE3EBB6}" destId="{CCAA3E7A-1BF7-4BFD-A06E-F6D1AC6D0EB6}" srcOrd="7" destOrd="0" presId="urn:microsoft.com/office/officeart/2005/8/layout/radial2"/>
    <dgm:cxn modelId="{8DAA8D04-C9A0-4841-973A-EBD655E8AD7C}" type="presParOf" srcId="{12EB3AAA-2BA0-450E-A3BC-DE8EACE3EBB6}" destId="{CC5B5F03-6AC5-483C-9F58-E7E571A5D0F5}" srcOrd="8" destOrd="0" presId="urn:microsoft.com/office/officeart/2005/8/layout/radial2"/>
    <dgm:cxn modelId="{394E3497-EC92-49D6-ACED-407364D8D474}" type="presParOf" srcId="{CC5B5F03-6AC5-483C-9F58-E7E571A5D0F5}" destId="{FC110BE9-59D1-4700-9A4E-7C36FF61E668}" srcOrd="0" destOrd="0" presId="urn:microsoft.com/office/officeart/2005/8/layout/radial2"/>
    <dgm:cxn modelId="{F55AA6C4-5F4F-4B18-AB30-6F6856AB927D}" type="presParOf" srcId="{CC5B5F03-6AC5-483C-9F58-E7E571A5D0F5}" destId="{6D87E22B-BAFB-431B-9EFC-127C349CB3AE}" srcOrd="1" destOrd="0" presId="urn:microsoft.com/office/officeart/2005/8/layout/radial2"/>
    <dgm:cxn modelId="{A6940BF6-383C-4D75-9537-12FDFB53B55D}" type="presParOf" srcId="{12EB3AAA-2BA0-450E-A3BC-DE8EACE3EBB6}" destId="{AE978929-D346-4555-B349-4485ECAF1983}" srcOrd="9" destOrd="0" presId="urn:microsoft.com/office/officeart/2005/8/layout/radial2"/>
    <dgm:cxn modelId="{EA10B660-989B-490E-B67A-D94ACB4103BD}" type="presParOf" srcId="{12EB3AAA-2BA0-450E-A3BC-DE8EACE3EBB6}" destId="{9449C23A-091C-4CEE-A334-0D720203E199}" srcOrd="10" destOrd="0" presId="urn:microsoft.com/office/officeart/2005/8/layout/radial2"/>
    <dgm:cxn modelId="{BE0E3E1E-FD29-4230-9500-2229F542DC44}" type="presParOf" srcId="{9449C23A-091C-4CEE-A334-0D720203E199}" destId="{F218DF11-7A9B-4504-B37C-3DEC638F03B3}" srcOrd="0" destOrd="0" presId="urn:microsoft.com/office/officeart/2005/8/layout/radial2"/>
    <dgm:cxn modelId="{9B2F111B-3BEB-47B1-A68A-A1562AB4B003}" type="presParOf" srcId="{9449C23A-091C-4CEE-A334-0D720203E199}" destId="{3A181719-432B-4879-985D-4B476E9B53F6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AB10833-9F50-4AFC-B376-36A409C9D42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zh-CN" altLang="en-US"/>
        </a:p>
      </dgm:t>
    </dgm:pt>
    <dgm:pt modelId="{E870D97F-5DD5-467C-BD09-141EA9714A57}">
      <dgm:prSet/>
      <dgm:spPr/>
      <dgm:t>
        <a:bodyPr/>
        <a:lstStyle/>
        <a:p>
          <a:r>
            <a:rPr lang="en-US"/>
            <a:t>1</a:t>
          </a:r>
          <a:r>
            <a:rPr lang="zh-CN"/>
            <a:t>，</a:t>
          </a:r>
          <a:r>
            <a:rPr lang="en-US"/>
            <a:t>dimension</a:t>
          </a:r>
          <a:r>
            <a:rPr lang="zh-CN"/>
            <a:t>的优化</a:t>
          </a:r>
        </a:p>
      </dgm:t>
    </dgm:pt>
    <dgm:pt modelId="{A3DEA110-F00A-4F81-9AB8-36DB8D16933D}" type="parTrans" cxnId="{3176EC5D-A5F1-4DDF-97ED-F3F87E4E23DD}">
      <dgm:prSet/>
      <dgm:spPr/>
      <dgm:t>
        <a:bodyPr/>
        <a:lstStyle/>
        <a:p>
          <a:endParaRPr lang="zh-CN" altLang="en-US"/>
        </a:p>
      </dgm:t>
    </dgm:pt>
    <dgm:pt modelId="{F5B34304-023F-4D05-97CF-1FAE91A0D0B3}" type="sibTrans" cxnId="{3176EC5D-A5F1-4DDF-97ED-F3F87E4E23DD}">
      <dgm:prSet/>
      <dgm:spPr/>
      <dgm:t>
        <a:bodyPr/>
        <a:lstStyle/>
        <a:p>
          <a:endParaRPr lang="zh-CN" altLang="en-US"/>
        </a:p>
      </dgm:t>
    </dgm:pt>
    <dgm:pt modelId="{7848E044-28F5-4956-B1BE-26B34C2139C7}">
      <dgm:prSet/>
      <dgm:spPr/>
      <dgm:t>
        <a:bodyPr/>
        <a:lstStyle/>
        <a:p>
          <a:r>
            <a:rPr lang="en-US"/>
            <a:t>2</a:t>
          </a:r>
          <a:r>
            <a:rPr lang="zh-CN"/>
            <a:t>，</a:t>
          </a:r>
          <a:r>
            <a:rPr lang="en-US"/>
            <a:t>hbase</a:t>
          </a:r>
          <a:r>
            <a:rPr lang="zh-CN"/>
            <a:t>的优化</a:t>
          </a:r>
        </a:p>
      </dgm:t>
    </dgm:pt>
    <dgm:pt modelId="{1D60B74C-BF64-473B-B025-4A1D7614F0A7}" type="parTrans" cxnId="{E9D7435F-0D3F-47ED-A625-CF152C6D92A5}">
      <dgm:prSet/>
      <dgm:spPr/>
      <dgm:t>
        <a:bodyPr/>
        <a:lstStyle/>
        <a:p>
          <a:endParaRPr lang="zh-CN" altLang="en-US"/>
        </a:p>
      </dgm:t>
    </dgm:pt>
    <dgm:pt modelId="{9276E37A-53B1-4946-B78F-F58F58DE9AC6}" type="sibTrans" cxnId="{E9D7435F-0D3F-47ED-A625-CF152C6D92A5}">
      <dgm:prSet/>
      <dgm:spPr/>
      <dgm:t>
        <a:bodyPr/>
        <a:lstStyle/>
        <a:p>
          <a:endParaRPr lang="zh-CN" altLang="en-US"/>
        </a:p>
      </dgm:t>
    </dgm:pt>
    <dgm:pt modelId="{2A5430CD-2071-4E6F-950A-7CCD7A9B7161}">
      <dgm:prSet/>
      <dgm:spPr/>
      <dgm:t>
        <a:bodyPr/>
        <a:lstStyle/>
        <a:p>
          <a:r>
            <a:rPr lang="en-US"/>
            <a:t>3</a:t>
          </a:r>
          <a:r>
            <a:rPr lang="zh-CN"/>
            <a:t>，</a:t>
          </a:r>
          <a:r>
            <a:rPr lang="en-US"/>
            <a:t>YARN</a:t>
          </a:r>
          <a:r>
            <a:rPr lang="zh-CN"/>
            <a:t>的资源分配优化</a:t>
          </a:r>
        </a:p>
      </dgm:t>
    </dgm:pt>
    <dgm:pt modelId="{DBF9E5CB-A139-41EA-89A3-5E8C31162879}" type="parTrans" cxnId="{5BA6A78D-AD32-48BB-9298-DAA21F6FF4B2}">
      <dgm:prSet/>
      <dgm:spPr/>
      <dgm:t>
        <a:bodyPr/>
        <a:lstStyle/>
        <a:p>
          <a:endParaRPr lang="zh-CN" altLang="en-US"/>
        </a:p>
      </dgm:t>
    </dgm:pt>
    <dgm:pt modelId="{1DB6E0D7-0785-43AE-983A-989DEA6F55B0}" type="sibTrans" cxnId="{5BA6A78D-AD32-48BB-9298-DAA21F6FF4B2}">
      <dgm:prSet/>
      <dgm:spPr/>
      <dgm:t>
        <a:bodyPr/>
        <a:lstStyle/>
        <a:p>
          <a:endParaRPr lang="zh-CN" altLang="en-US"/>
        </a:p>
      </dgm:t>
    </dgm:pt>
    <dgm:pt modelId="{F5C119B6-A3AA-44B4-B593-D3394E14B554}" type="pres">
      <dgm:prSet presAssocID="{9AB10833-9F50-4AFC-B376-36A409C9D425}" presName="linear" presStyleCnt="0">
        <dgm:presLayoutVars>
          <dgm:animLvl val="lvl"/>
          <dgm:resizeHandles val="exact"/>
        </dgm:presLayoutVars>
      </dgm:prSet>
      <dgm:spPr/>
    </dgm:pt>
    <dgm:pt modelId="{39D2F142-C90D-450A-83D3-6E87B6C6C1E8}" type="pres">
      <dgm:prSet presAssocID="{E870D97F-5DD5-467C-BD09-141EA9714A5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24FD01C-31A9-4DDE-AD4E-5F454A68E7BD}" type="pres">
      <dgm:prSet presAssocID="{F5B34304-023F-4D05-97CF-1FAE91A0D0B3}" presName="spacer" presStyleCnt="0"/>
      <dgm:spPr/>
    </dgm:pt>
    <dgm:pt modelId="{FAE2B5FB-00F2-4FCD-B71A-453428912102}" type="pres">
      <dgm:prSet presAssocID="{7848E044-28F5-4956-B1BE-26B34C2139C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2DC8EF2-AACD-4542-8B35-B293A4EA2DA7}" type="pres">
      <dgm:prSet presAssocID="{9276E37A-53B1-4946-B78F-F58F58DE9AC6}" presName="spacer" presStyleCnt="0"/>
      <dgm:spPr/>
    </dgm:pt>
    <dgm:pt modelId="{A44A5CCB-17D9-46AA-B5BE-30CC57B62A79}" type="pres">
      <dgm:prSet presAssocID="{2A5430CD-2071-4E6F-950A-7CCD7A9B716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BA6A78D-AD32-48BB-9298-DAA21F6FF4B2}" srcId="{9AB10833-9F50-4AFC-B376-36A409C9D425}" destId="{2A5430CD-2071-4E6F-950A-7CCD7A9B7161}" srcOrd="2" destOrd="0" parTransId="{DBF9E5CB-A139-41EA-89A3-5E8C31162879}" sibTransId="{1DB6E0D7-0785-43AE-983A-989DEA6F55B0}"/>
    <dgm:cxn modelId="{3F567F38-9DD9-4D5D-BDFA-66CD83C9D2E1}" type="presOf" srcId="{E870D97F-5DD5-467C-BD09-141EA9714A57}" destId="{39D2F142-C90D-450A-83D3-6E87B6C6C1E8}" srcOrd="0" destOrd="0" presId="urn:microsoft.com/office/officeart/2005/8/layout/vList2"/>
    <dgm:cxn modelId="{8F97967D-B969-457D-BF1E-7727A1AE7969}" type="presOf" srcId="{7848E044-28F5-4956-B1BE-26B34C2139C7}" destId="{FAE2B5FB-00F2-4FCD-B71A-453428912102}" srcOrd="0" destOrd="0" presId="urn:microsoft.com/office/officeart/2005/8/layout/vList2"/>
    <dgm:cxn modelId="{CE69EE59-2002-4F14-B2A2-BC41EFAF015B}" type="presOf" srcId="{9AB10833-9F50-4AFC-B376-36A409C9D425}" destId="{F5C119B6-A3AA-44B4-B593-D3394E14B554}" srcOrd="0" destOrd="0" presId="urn:microsoft.com/office/officeart/2005/8/layout/vList2"/>
    <dgm:cxn modelId="{E9D7435F-0D3F-47ED-A625-CF152C6D92A5}" srcId="{9AB10833-9F50-4AFC-B376-36A409C9D425}" destId="{7848E044-28F5-4956-B1BE-26B34C2139C7}" srcOrd="1" destOrd="0" parTransId="{1D60B74C-BF64-473B-B025-4A1D7614F0A7}" sibTransId="{9276E37A-53B1-4946-B78F-F58F58DE9AC6}"/>
    <dgm:cxn modelId="{ADC5D952-8AB6-4E20-B23B-92D148815E3A}" type="presOf" srcId="{2A5430CD-2071-4E6F-950A-7CCD7A9B7161}" destId="{A44A5CCB-17D9-46AA-B5BE-30CC57B62A79}" srcOrd="0" destOrd="0" presId="urn:microsoft.com/office/officeart/2005/8/layout/vList2"/>
    <dgm:cxn modelId="{3176EC5D-A5F1-4DDF-97ED-F3F87E4E23DD}" srcId="{9AB10833-9F50-4AFC-B376-36A409C9D425}" destId="{E870D97F-5DD5-467C-BD09-141EA9714A57}" srcOrd="0" destOrd="0" parTransId="{A3DEA110-F00A-4F81-9AB8-36DB8D16933D}" sibTransId="{F5B34304-023F-4D05-97CF-1FAE91A0D0B3}"/>
    <dgm:cxn modelId="{B4E354F7-9F66-4306-BBCE-F4E5E2EA8E6E}" type="presParOf" srcId="{F5C119B6-A3AA-44B4-B593-D3394E14B554}" destId="{39D2F142-C90D-450A-83D3-6E87B6C6C1E8}" srcOrd="0" destOrd="0" presId="urn:microsoft.com/office/officeart/2005/8/layout/vList2"/>
    <dgm:cxn modelId="{2B19A0A6-06C1-48B7-B4FD-3A8E869F834C}" type="presParOf" srcId="{F5C119B6-A3AA-44B4-B593-D3394E14B554}" destId="{E24FD01C-31A9-4DDE-AD4E-5F454A68E7BD}" srcOrd="1" destOrd="0" presId="urn:microsoft.com/office/officeart/2005/8/layout/vList2"/>
    <dgm:cxn modelId="{A9F21CC6-C933-4C04-98E7-A7BA6AE224AB}" type="presParOf" srcId="{F5C119B6-A3AA-44B4-B593-D3394E14B554}" destId="{FAE2B5FB-00F2-4FCD-B71A-453428912102}" srcOrd="2" destOrd="0" presId="urn:microsoft.com/office/officeart/2005/8/layout/vList2"/>
    <dgm:cxn modelId="{083811A4-4A1E-4FEB-932D-E58363EDB852}" type="presParOf" srcId="{F5C119B6-A3AA-44B4-B593-D3394E14B554}" destId="{E2DC8EF2-AACD-4542-8B35-B293A4EA2DA7}" srcOrd="3" destOrd="0" presId="urn:microsoft.com/office/officeart/2005/8/layout/vList2"/>
    <dgm:cxn modelId="{CEAD4BBB-DD77-436B-91D8-7261AC25B2E8}" type="presParOf" srcId="{F5C119B6-A3AA-44B4-B593-D3394E14B554}" destId="{A44A5CCB-17D9-46AA-B5BE-30CC57B62A7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8744EE2-81F5-4B1B-9E48-2E5E7EF39BB3}" type="doc">
      <dgm:prSet loTypeId="urn:microsoft.com/office/officeart/2008/layout/VerticalCircle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zh-CN" altLang="en-US"/>
        </a:p>
      </dgm:t>
    </dgm:pt>
    <dgm:pt modelId="{1B474407-6B0C-43C4-A1A0-ACA65720F1FA}">
      <dgm:prSet/>
      <dgm:spPr/>
      <dgm:t>
        <a:bodyPr/>
        <a:lstStyle/>
        <a:p>
          <a:r>
            <a:rPr lang="zh-CN"/>
            <a:t>衍生维度：维表中可以由主键推导出值的列可以作为衍⽣维度。</a:t>
          </a:r>
        </a:p>
      </dgm:t>
    </dgm:pt>
    <dgm:pt modelId="{E55D5214-AEFF-40C6-A630-BF585268C271}" type="parTrans" cxnId="{6B287FD0-8D20-4117-9C36-0E1B31431F58}">
      <dgm:prSet/>
      <dgm:spPr/>
      <dgm:t>
        <a:bodyPr/>
        <a:lstStyle/>
        <a:p>
          <a:endParaRPr lang="zh-CN" altLang="en-US"/>
        </a:p>
      </dgm:t>
    </dgm:pt>
    <dgm:pt modelId="{AF2FABC6-FAE3-4755-AF4A-A4428242AD83}" type="sibTrans" cxnId="{6B287FD0-8D20-4117-9C36-0E1B31431F58}">
      <dgm:prSet/>
      <dgm:spPr/>
      <dgm:t>
        <a:bodyPr/>
        <a:lstStyle/>
        <a:p>
          <a:endParaRPr lang="zh-CN" altLang="en-US"/>
        </a:p>
      </dgm:t>
    </dgm:pt>
    <dgm:pt modelId="{78FD8776-78C8-48E9-8232-A82B7977E138}">
      <dgm:prSet/>
      <dgm:spPr/>
      <dgm:t>
        <a:bodyPr/>
        <a:lstStyle/>
        <a:p>
          <a:r>
            <a:rPr lang="zh-CN"/>
            <a:t>使用场景：以星型模型接入时。例如用户维表可以从</a:t>
          </a:r>
          <a:r>
            <a:rPr lang="en-US"/>
            <a:t>userid</a:t>
          </a:r>
          <a:r>
            <a:rPr lang="zh-CN"/>
            <a:t>推导出用户的姓名，年龄，性别。</a:t>
          </a:r>
        </a:p>
      </dgm:t>
    </dgm:pt>
    <dgm:pt modelId="{723218F2-9C1F-4471-8FE0-D3FC15E45905}" type="parTrans" cxnId="{56C679D2-D300-4411-AB2E-8E83FA999E05}">
      <dgm:prSet/>
      <dgm:spPr/>
      <dgm:t>
        <a:bodyPr/>
        <a:lstStyle/>
        <a:p>
          <a:endParaRPr lang="zh-CN" altLang="en-US"/>
        </a:p>
      </dgm:t>
    </dgm:pt>
    <dgm:pt modelId="{197A62C4-CC20-49A3-9FB7-5F8DCC523BBA}" type="sibTrans" cxnId="{56C679D2-D300-4411-AB2E-8E83FA999E05}">
      <dgm:prSet/>
      <dgm:spPr/>
      <dgm:t>
        <a:bodyPr/>
        <a:lstStyle/>
        <a:p>
          <a:endParaRPr lang="zh-CN" altLang="en-US"/>
        </a:p>
      </dgm:t>
    </dgm:pt>
    <dgm:pt modelId="{139EAB3E-31A4-42B2-BA52-100FFDA963E2}">
      <dgm:prSet/>
      <dgm:spPr/>
      <dgm:t>
        <a:bodyPr/>
        <a:lstStyle/>
        <a:p>
          <a:r>
            <a:rPr lang="zh-CN" dirty="0"/>
            <a:t>优化效果：维度表的</a:t>
          </a:r>
          <a:r>
            <a:rPr lang="en-US" dirty="0"/>
            <a:t>N</a:t>
          </a:r>
          <a:r>
            <a:rPr lang="zh-CN" dirty="0"/>
            <a:t>个维度组合成的</a:t>
          </a:r>
          <a:r>
            <a:rPr lang="en-US" dirty="0"/>
            <a:t>cuboid</a:t>
          </a:r>
          <a:r>
            <a:rPr lang="zh-CN" dirty="0"/>
            <a:t>个数会从</a:t>
          </a:r>
          <a:r>
            <a:rPr lang="en-US" dirty="0"/>
            <a:t>2</a:t>
          </a:r>
          <a:r>
            <a:rPr lang="zh-CN" dirty="0"/>
            <a:t>的</a:t>
          </a:r>
          <a:r>
            <a:rPr lang="en-US" dirty="0"/>
            <a:t>N</a:t>
          </a:r>
          <a:r>
            <a:rPr lang="zh-CN" dirty="0"/>
            <a:t>次方降为</a:t>
          </a:r>
          <a:r>
            <a:rPr lang="en-US" dirty="0"/>
            <a:t>2</a:t>
          </a:r>
          <a:r>
            <a:rPr lang="zh-CN" dirty="0"/>
            <a:t>。</a:t>
          </a:r>
        </a:p>
      </dgm:t>
    </dgm:pt>
    <dgm:pt modelId="{0732F7BA-5B91-4AB4-900A-66725AEA73AE}" type="parTrans" cxnId="{308799DD-B2C4-4465-BFA5-CCFF03374DE7}">
      <dgm:prSet/>
      <dgm:spPr/>
      <dgm:t>
        <a:bodyPr/>
        <a:lstStyle/>
        <a:p>
          <a:endParaRPr lang="zh-CN" altLang="en-US"/>
        </a:p>
      </dgm:t>
    </dgm:pt>
    <dgm:pt modelId="{F44AFDFA-27FD-47DE-BE3D-D9972D10BEC7}" type="sibTrans" cxnId="{308799DD-B2C4-4465-BFA5-CCFF03374DE7}">
      <dgm:prSet/>
      <dgm:spPr/>
      <dgm:t>
        <a:bodyPr/>
        <a:lstStyle/>
        <a:p>
          <a:endParaRPr lang="zh-CN" altLang="en-US"/>
        </a:p>
      </dgm:t>
    </dgm:pt>
    <dgm:pt modelId="{8B60F238-645D-4ADB-A583-43A174FD3BBD}" type="pres">
      <dgm:prSet presAssocID="{A8744EE2-81F5-4B1B-9E48-2E5E7EF39BB3}" presName="Name0" presStyleCnt="0">
        <dgm:presLayoutVars>
          <dgm:dir/>
        </dgm:presLayoutVars>
      </dgm:prSet>
      <dgm:spPr/>
    </dgm:pt>
    <dgm:pt modelId="{D0C80C80-7CD0-4987-8B0B-B48027B0D7EA}" type="pres">
      <dgm:prSet presAssocID="{1B474407-6B0C-43C4-A1A0-ACA65720F1FA}" presName="noChildren" presStyleCnt="0"/>
      <dgm:spPr/>
    </dgm:pt>
    <dgm:pt modelId="{4F1ABBB4-3186-4062-A812-55B8AF63E6A9}" type="pres">
      <dgm:prSet presAssocID="{1B474407-6B0C-43C4-A1A0-ACA65720F1FA}" presName="gap" presStyleCnt="0"/>
      <dgm:spPr/>
    </dgm:pt>
    <dgm:pt modelId="{4EC551E3-DBFA-45DD-A6BE-D716416DEA82}" type="pres">
      <dgm:prSet presAssocID="{1B474407-6B0C-43C4-A1A0-ACA65720F1FA}" presName="medCircle2" presStyleLbl="vennNode1" presStyleIdx="0" presStyleCnt="3"/>
      <dgm:spPr/>
    </dgm:pt>
    <dgm:pt modelId="{4EDEB935-D3C3-4364-9611-3B488D4DD77A}" type="pres">
      <dgm:prSet presAssocID="{1B474407-6B0C-43C4-A1A0-ACA65720F1FA}" presName="txLvlOnly1" presStyleLbl="revTx" presStyleIdx="0" presStyleCnt="3"/>
      <dgm:spPr/>
    </dgm:pt>
    <dgm:pt modelId="{62BC87C7-3A4D-4CC3-8FE7-0EDBCEC5B0BC}" type="pres">
      <dgm:prSet presAssocID="{78FD8776-78C8-48E9-8232-A82B7977E138}" presName="noChildren" presStyleCnt="0"/>
      <dgm:spPr/>
    </dgm:pt>
    <dgm:pt modelId="{65156F1E-C732-41DC-B1A6-58A3AFC27490}" type="pres">
      <dgm:prSet presAssocID="{78FD8776-78C8-48E9-8232-A82B7977E138}" presName="gap" presStyleCnt="0"/>
      <dgm:spPr/>
    </dgm:pt>
    <dgm:pt modelId="{B1C6245D-523B-4D2C-84AF-436E61590747}" type="pres">
      <dgm:prSet presAssocID="{78FD8776-78C8-48E9-8232-A82B7977E138}" presName="medCircle2" presStyleLbl="vennNode1" presStyleIdx="1" presStyleCnt="3"/>
      <dgm:spPr/>
    </dgm:pt>
    <dgm:pt modelId="{F79D32D5-9BFA-4A46-AB7F-3348D300021F}" type="pres">
      <dgm:prSet presAssocID="{78FD8776-78C8-48E9-8232-A82B7977E138}" presName="txLvlOnly1" presStyleLbl="revTx" presStyleIdx="1" presStyleCnt="3"/>
      <dgm:spPr/>
    </dgm:pt>
    <dgm:pt modelId="{F33E05BE-3DF4-44C2-806C-7FE5D203DEA4}" type="pres">
      <dgm:prSet presAssocID="{139EAB3E-31A4-42B2-BA52-100FFDA963E2}" presName="noChildren" presStyleCnt="0"/>
      <dgm:spPr/>
    </dgm:pt>
    <dgm:pt modelId="{295B42B5-944B-45FD-95D9-89745F930738}" type="pres">
      <dgm:prSet presAssocID="{139EAB3E-31A4-42B2-BA52-100FFDA963E2}" presName="gap" presStyleCnt="0"/>
      <dgm:spPr/>
    </dgm:pt>
    <dgm:pt modelId="{31AFBC6F-11B3-446C-B9D7-3380B562FF38}" type="pres">
      <dgm:prSet presAssocID="{139EAB3E-31A4-42B2-BA52-100FFDA963E2}" presName="medCircle2" presStyleLbl="vennNode1" presStyleIdx="2" presStyleCnt="3"/>
      <dgm:spPr/>
    </dgm:pt>
    <dgm:pt modelId="{59581746-5E82-40F3-8950-59D93C71E7BE}" type="pres">
      <dgm:prSet presAssocID="{139EAB3E-31A4-42B2-BA52-100FFDA963E2}" presName="txLvlOnly1" presStyleLbl="revTx" presStyleIdx="2" presStyleCnt="3"/>
      <dgm:spPr/>
    </dgm:pt>
  </dgm:ptLst>
  <dgm:cxnLst>
    <dgm:cxn modelId="{C4F77523-86E5-4C0A-9ACC-98463B9EB9CA}" type="presOf" srcId="{139EAB3E-31A4-42B2-BA52-100FFDA963E2}" destId="{59581746-5E82-40F3-8950-59D93C71E7BE}" srcOrd="0" destOrd="0" presId="urn:microsoft.com/office/officeart/2008/layout/VerticalCircleList"/>
    <dgm:cxn modelId="{9394C184-1450-4933-A9EF-F26703CD4DC2}" type="presOf" srcId="{78FD8776-78C8-48E9-8232-A82B7977E138}" destId="{F79D32D5-9BFA-4A46-AB7F-3348D300021F}" srcOrd="0" destOrd="0" presId="urn:microsoft.com/office/officeart/2008/layout/VerticalCircleList"/>
    <dgm:cxn modelId="{56C679D2-D300-4411-AB2E-8E83FA999E05}" srcId="{A8744EE2-81F5-4B1B-9E48-2E5E7EF39BB3}" destId="{78FD8776-78C8-48E9-8232-A82B7977E138}" srcOrd="1" destOrd="0" parTransId="{723218F2-9C1F-4471-8FE0-D3FC15E45905}" sibTransId="{197A62C4-CC20-49A3-9FB7-5F8DCC523BBA}"/>
    <dgm:cxn modelId="{0BE1C2D5-213A-466A-BFF8-306B00E1FE86}" type="presOf" srcId="{1B474407-6B0C-43C4-A1A0-ACA65720F1FA}" destId="{4EDEB935-D3C3-4364-9611-3B488D4DD77A}" srcOrd="0" destOrd="0" presId="urn:microsoft.com/office/officeart/2008/layout/VerticalCircleList"/>
    <dgm:cxn modelId="{6B287FD0-8D20-4117-9C36-0E1B31431F58}" srcId="{A8744EE2-81F5-4B1B-9E48-2E5E7EF39BB3}" destId="{1B474407-6B0C-43C4-A1A0-ACA65720F1FA}" srcOrd="0" destOrd="0" parTransId="{E55D5214-AEFF-40C6-A630-BF585268C271}" sibTransId="{AF2FABC6-FAE3-4755-AF4A-A4428242AD83}"/>
    <dgm:cxn modelId="{308799DD-B2C4-4465-BFA5-CCFF03374DE7}" srcId="{A8744EE2-81F5-4B1B-9E48-2E5E7EF39BB3}" destId="{139EAB3E-31A4-42B2-BA52-100FFDA963E2}" srcOrd="2" destOrd="0" parTransId="{0732F7BA-5B91-4AB4-900A-66725AEA73AE}" sibTransId="{F44AFDFA-27FD-47DE-BE3D-D9972D10BEC7}"/>
    <dgm:cxn modelId="{E3F4DBDE-F8B4-4598-91ED-4190D9BBA41A}" type="presOf" srcId="{A8744EE2-81F5-4B1B-9E48-2E5E7EF39BB3}" destId="{8B60F238-645D-4ADB-A583-43A174FD3BBD}" srcOrd="0" destOrd="0" presId="urn:microsoft.com/office/officeart/2008/layout/VerticalCircleList"/>
    <dgm:cxn modelId="{5494B772-96F2-44CF-B0E7-ECBE616B7C24}" type="presParOf" srcId="{8B60F238-645D-4ADB-A583-43A174FD3BBD}" destId="{D0C80C80-7CD0-4987-8B0B-B48027B0D7EA}" srcOrd="0" destOrd="0" presId="urn:microsoft.com/office/officeart/2008/layout/VerticalCircleList"/>
    <dgm:cxn modelId="{DB036682-E1C9-4A8D-AFF5-396EC9E51281}" type="presParOf" srcId="{D0C80C80-7CD0-4987-8B0B-B48027B0D7EA}" destId="{4F1ABBB4-3186-4062-A812-55B8AF63E6A9}" srcOrd="0" destOrd="0" presId="urn:microsoft.com/office/officeart/2008/layout/VerticalCircleList"/>
    <dgm:cxn modelId="{C314AC22-D191-414B-BEE7-4922C027E2AF}" type="presParOf" srcId="{D0C80C80-7CD0-4987-8B0B-B48027B0D7EA}" destId="{4EC551E3-DBFA-45DD-A6BE-D716416DEA82}" srcOrd="1" destOrd="0" presId="urn:microsoft.com/office/officeart/2008/layout/VerticalCircleList"/>
    <dgm:cxn modelId="{C34CEF88-A212-48E5-A997-CBC1A149FAD4}" type="presParOf" srcId="{D0C80C80-7CD0-4987-8B0B-B48027B0D7EA}" destId="{4EDEB935-D3C3-4364-9611-3B488D4DD77A}" srcOrd="2" destOrd="0" presId="urn:microsoft.com/office/officeart/2008/layout/VerticalCircleList"/>
    <dgm:cxn modelId="{B937602C-6E85-48CD-89A9-7141543B1B20}" type="presParOf" srcId="{8B60F238-645D-4ADB-A583-43A174FD3BBD}" destId="{62BC87C7-3A4D-4CC3-8FE7-0EDBCEC5B0BC}" srcOrd="1" destOrd="0" presId="urn:microsoft.com/office/officeart/2008/layout/VerticalCircleList"/>
    <dgm:cxn modelId="{093C1C84-D1DB-415F-ABC1-12A28619C9A9}" type="presParOf" srcId="{62BC87C7-3A4D-4CC3-8FE7-0EDBCEC5B0BC}" destId="{65156F1E-C732-41DC-B1A6-58A3AFC27490}" srcOrd="0" destOrd="0" presId="urn:microsoft.com/office/officeart/2008/layout/VerticalCircleList"/>
    <dgm:cxn modelId="{D3F8356A-248D-45D1-B94C-28D4F94A3F7E}" type="presParOf" srcId="{62BC87C7-3A4D-4CC3-8FE7-0EDBCEC5B0BC}" destId="{B1C6245D-523B-4D2C-84AF-436E61590747}" srcOrd="1" destOrd="0" presId="urn:microsoft.com/office/officeart/2008/layout/VerticalCircleList"/>
    <dgm:cxn modelId="{DEA0BBF6-6F08-432A-8D4C-CF8409DA6580}" type="presParOf" srcId="{62BC87C7-3A4D-4CC3-8FE7-0EDBCEC5B0BC}" destId="{F79D32D5-9BFA-4A46-AB7F-3348D300021F}" srcOrd="2" destOrd="0" presId="urn:microsoft.com/office/officeart/2008/layout/VerticalCircleList"/>
    <dgm:cxn modelId="{824441FD-F5E2-40E3-8010-681AA44BC43F}" type="presParOf" srcId="{8B60F238-645D-4ADB-A583-43A174FD3BBD}" destId="{F33E05BE-3DF4-44C2-806C-7FE5D203DEA4}" srcOrd="2" destOrd="0" presId="urn:microsoft.com/office/officeart/2008/layout/VerticalCircleList"/>
    <dgm:cxn modelId="{BB87F023-CC55-4F74-BC45-DF1AFC967923}" type="presParOf" srcId="{F33E05BE-3DF4-44C2-806C-7FE5D203DEA4}" destId="{295B42B5-944B-45FD-95D9-89745F930738}" srcOrd="0" destOrd="0" presId="urn:microsoft.com/office/officeart/2008/layout/VerticalCircleList"/>
    <dgm:cxn modelId="{6E2BB14B-84A5-411B-86D8-710A6F9CAD09}" type="presParOf" srcId="{F33E05BE-3DF4-44C2-806C-7FE5D203DEA4}" destId="{31AFBC6F-11B3-446C-B9D7-3380B562FF38}" srcOrd="1" destOrd="0" presId="urn:microsoft.com/office/officeart/2008/layout/VerticalCircleList"/>
    <dgm:cxn modelId="{E97651D0-23EB-4F6D-A8DB-D88FB0A7B0EB}" type="presParOf" srcId="{F33E05BE-3DF4-44C2-806C-7FE5D203DEA4}" destId="{59581746-5E82-40F3-8950-59D93C71E7BE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7D2FC9-3402-4D51-A5A8-1C72A8513835}">
      <dsp:nvSpPr>
        <dsp:cNvPr id="0" name=""/>
        <dsp:cNvSpPr/>
      </dsp:nvSpPr>
      <dsp:spPr>
        <a:xfrm>
          <a:off x="-4640106" y="-711366"/>
          <a:ext cx="5527188" cy="5527188"/>
        </a:xfrm>
        <a:prstGeom prst="blockArc">
          <a:avLst>
            <a:gd name="adj1" fmla="val 18900000"/>
            <a:gd name="adj2" fmla="val 2700000"/>
            <a:gd name="adj3" fmla="val 391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F352AD-1BCE-459C-876A-24749FC075E9}">
      <dsp:nvSpPr>
        <dsp:cNvPr id="0" name=""/>
        <dsp:cNvSpPr/>
      </dsp:nvSpPr>
      <dsp:spPr>
        <a:xfrm>
          <a:off x="388276" y="256446"/>
          <a:ext cx="7980833" cy="5132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36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理解</a:t>
          </a:r>
          <a:r>
            <a:rPr lang="en-US" sz="2500" kern="1200"/>
            <a:t>cube</a:t>
          </a:r>
          <a:r>
            <a:rPr lang="zh-CN" sz="2500" kern="1200"/>
            <a:t>的构建</a:t>
          </a:r>
        </a:p>
      </dsp:txBody>
      <dsp:txXfrm>
        <a:off x="388276" y="256446"/>
        <a:ext cx="7980833" cy="513221"/>
      </dsp:txXfrm>
    </dsp:sp>
    <dsp:sp modelId="{2CDEDC6E-BEA5-47AE-8F18-5C2A0F48982E}">
      <dsp:nvSpPr>
        <dsp:cNvPr id="0" name=""/>
        <dsp:cNvSpPr/>
      </dsp:nvSpPr>
      <dsp:spPr>
        <a:xfrm>
          <a:off x="67513" y="192293"/>
          <a:ext cx="641526" cy="6415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69F39-F8D5-46AC-B492-247944EBDD95}">
      <dsp:nvSpPr>
        <dsp:cNvPr id="0" name=""/>
        <dsp:cNvSpPr/>
      </dsp:nvSpPr>
      <dsp:spPr>
        <a:xfrm>
          <a:off x="756035" y="1026031"/>
          <a:ext cx="7613074" cy="5132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36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理解</a:t>
          </a:r>
          <a:r>
            <a:rPr lang="da-DK" sz="2500" kern="1200"/>
            <a:t>kylin</a:t>
          </a:r>
          <a:r>
            <a:rPr lang="zh-CN" sz="2500" kern="1200"/>
            <a:t>的分布式部署及高可用架构方案</a:t>
          </a:r>
        </a:p>
      </dsp:txBody>
      <dsp:txXfrm>
        <a:off x="756035" y="1026031"/>
        <a:ext cx="7613074" cy="513221"/>
      </dsp:txXfrm>
    </dsp:sp>
    <dsp:sp modelId="{5CE00421-E95C-4375-8FE9-1826141376DF}">
      <dsp:nvSpPr>
        <dsp:cNvPr id="0" name=""/>
        <dsp:cNvSpPr/>
      </dsp:nvSpPr>
      <dsp:spPr>
        <a:xfrm>
          <a:off x="435272" y="961879"/>
          <a:ext cx="641526" cy="6415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1B986E-6DBB-4C3D-9908-286042148DBA}">
      <dsp:nvSpPr>
        <dsp:cNvPr id="0" name=""/>
        <dsp:cNvSpPr/>
      </dsp:nvSpPr>
      <dsp:spPr>
        <a:xfrm>
          <a:off x="868908" y="1795617"/>
          <a:ext cx="7500202" cy="51322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36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理解</a:t>
          </a:r>
          <a:r>
            <a:rPr lang="en-US" sz="2500" kern="1200"/>
            <a:t>kylin</a:t>
          </a:r>
          <a:r>
            <a:rPr lang="zh-CN" sz="2500" kern="1200"/>
            <a:t>的增量构建</a:t>
          </a:r>
        </a:p>
      </dsp:txBody>
      <dsp:txXfrm>
        <a:off x="868908" y="1795617"/>
        <a:ext cx="7500202" cy="513221"/>
      </dsp:txXfrm>
    </dsp:sp>
    <dsp:sp modelId="{DDC15CE1-3936-4355-8D66-5607500E2942}">
      <dsp:nvSpPr>
        <dsp:cNvPr id="0" name=""/>
        <dsp:cNvSpPr/>
      </dsp:nvSpPr>
      <dsp:spPr>
        <a:xfrm>
          <a:off x="548145" y="1731464"/>
          <a:ext cx="641526" cy="6415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C874B-9C26-41D0-853D-69A44734BEF4}">
      <dsp:nvSpPr>
        <dsp:cNvPr id="0" name=""/>
        <dsp:cNvSpPr/>
      </dsp:nvSpPr>
      <dsp:spPr>
        <a:xfrm>
          <a:off x="756035" y="2565202"/>
          <a:ext cx="7613074" cy="5132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36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 dirty="0"/>
            <a:t>理解</a:t>
          </a:r>
          <a:r>
            <a:rPr lang="en-US" sz="2500" kern="1200" dirty="0" err="1"/>
            <a:t>kylin</a:t>
          </a:r>
          <a:r>
            <a:rPr lang="zh-CN" sz="2500" kern="1200" dirty="0"/>
            <a:t>的</a:t>
          </a:r>
          <a:r>
            <a:rPr lang="en-US" sz="2500" kern="1200" dirty="0"/>
            <a:t>job</a:t>
          </a:r>
          <a:r>
            <a:rPr lang="zh-CN" sz="2500" kern="1200" dirty="0"/>
            <a:t>监控与定时配置</a:t>
          </a:r>
        </a:p>
      </dsp:txBody>
      <dsp:txXfrm>
        <a:off x="756035" y="2565202"/>
        <a:ext cx="7613074" cy="513221"/>
      </dsp:txXfrm>
    </dsp:sp>
    <dsp:sp modelId="{AD928C95-6712-42C7-91A2-5D73E74CF577}">
      <dsp:nvSpPr>
        <dsp:cNvPr id="0" name=""/>
        <dsp:cNvSpPr/>
      </dsp:nvSpPr>
      <dsp:spPr>
        <a:xfrm>
          <a:off x="435272" y="2501050"/>
          <a:ext cx="641526" cy="6415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D1E99F-5327-43E8-B3A7-13EBDA622EFB}">
      <dsp:nvSpPr>
        <dsp:cNvPr id="0" name=""/>
        <dsp:cNvSpPr/>
      </dsp:nvSpPr>
      <dsp:spPr>
        <a:xfrm>
          <a:off x="388276" y="3334788"/>
          <a:ext cx="7980833" cy="5132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36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了解</a:t>
          </a:r>
          <a:r>
            <a:rPr lang="en-US" sz="2500" kern="1200" dirty="0" err="1"/>
            <a:t>kylin</a:t>
          </a:r>
          <a:r>
            <a:rPr lang="zh-CN" sz="2500" kern="1200" dirty="0"/>
            <a:t>性能优化</a:t>
          </a:r>
        </a:p>
      </dsp:txBody>
      <dsp:txXfrm>
        <a:off x="388276" y="3334788"/>
        <a:ext cx="7980833" cy="513221"/>
      </dsp:txXfrm>
    </dsp:sp>
    <dsp:sp modelId="{D0B1281C-94C7-4DD5-908E-7B3F4A2FF3DF}">
      <dsp:nvSpPr>
        <dsp:cNvPr id="0" name=""/>
        <dsp:cNvSpPr/>
      </dsp:nvSpPr>
      <dsp:spPr>
        <a:xfrm>
          <a:off x="67513" y="3270635"/>
          <a:ext cx="641526" cy="6415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DF084-C9CB-4011-A2C1-782C877CF230}">
      <dsp:nvSpPr>
        <dsp:cNvPr id="0" name=""/>
        <dsp:cNvSpPr/>
      </dsp:nvSpPr>
      <dsp:spPr>
        <a:xfrm>
          <a:off x="213647" y="1190004"/>
          <a:ext cx="814842" cy="814842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EB489A1-72BF-4D25-BE3E-A23C4B64A5DA}">
      <dsp:nvSpPr>
        <dsp:cNvPr id="0" name=""/>
        <dsp:cNvSpPr/>
      </dsp:nvSpPr>
      <dsp:spPr>
        <a:xfrm>
          <a:off x="621069" y="1190004"/>
          <a:ext cx="4347483" cy="814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强制维度：所有</a:t>
          </a:r>
          <a:r>
            <a:rPr lang="en-US" sz="1900" kern="1200" dirty="0"/>
            <a:t>cuboid</a:t>
          </a:r>
          <a:r>
            <a:rPr lang="zh-CN" sz="1900" kern="1200" dirty="0"/>
            <a:t>必须包含的维度，不会计算不包含强制维度的</a:t>
          </a:r>
          <a:r>
            <a:rPr lang="en-US" sz="1900" kern="1200" dirty="0"/>
            <a:t>cuboid</a:t>
          </a:r>
          <a:r>
            <a:rPr lang="zh-CN" sz="1900" kern="1200" dirty="0"/>
            <a:t>。</a:t>
          </a:r>
        </a:p>
      </dsp:txBody>
      <dsp:txXfrm>
        <a:off x="621069" y="1190004"/>
        <a:ext cx="4347483" cy="814842"/>
      </dsp:txXfrm>
    </dsp:sp>
    <dsp:sp modelId="{A3A839F0-821E-4147-A40F-6ACF28AF3E79}">
      <dsp:nvSpPr>
        <dsp:cNvPr id="0" name=""/>
        <dsp:cNvSpPr/>
      </dsp:nvSpPr>
      <dsp:spPr>
        <a:xfrm>
          <a:off x="213647" y="2004846"/>
          <a:ext cx="814842" cy="814842"/>
        </a:xfrm>
        <a:prstGeom prst="ellipse">
          <a:avLst/>
        </a:prstGeom>
        <a:solidFill>
          <a:schemeClr val="accent3">
            <a:alpha val="50000"/>
            <a:hueOff val="2677148"/>
            <a:satOff val="-4673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F06E3AD-0564-4600-A249-172B3EAD6C0B}">
      <dsp:nvSpPr>
        <dsp:cNvPr id="0" name=""/>
        <dsp:cNvSpPr/>
      </dsp:nvSpPr>
      <dsp:spPr>
        <a:xfrm>
          <a:off x="621069" y="2004846"/>
          <a:ext cx="4347483" cy="814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适用场景：可以将确定在查询时一定会使用的维度设为强制维度。例如，时间维度。</a:t>
          </a:r>
        </a:p>
      </dsp:txBody>
      <dsp:txXfrm>
        <a:off x="621069" y="2004846"/>
        <a:ext cx="4347483" cy="814842"/>
      </dsp:txXfrm>
    </dsp:sp>
    <dsp:sp modelId="{45B4F353-28C2-4B86-8206-8E855F202B01}">
      <dsp:nvSpPr>
        <dsp:cNvPr id="0" name=""/>
        <dsp:cNvSpPr/>
      </dsp:nvSpPr>
      <dsp:spPr>
        <a:xfrm>
          <a:off x="213647" y="2819689"/>
          <a:ext cx="814842" cy="814842"/>
        </a:xfrm>
        <a:prstGeom prst="ellipse">
          <a:avLst/>
        </a:prstGeom>
        <a:solidFill>
          <a:schemeClr val="accent3">
            <a:alpha val="50000"/>
            <a:hueOff val="5354296"/>
            <a:satOff val="-9346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01F3BC7-6A44-4619-ABA3-F0DE43664323}">
      <dsp:nvSpPr>
        <dsp:cNvPr id="0" name=""/>
        <dsp:cNvSpPr/>
      </dsp:nvSpPr>
      <dsp:spPr>
        <a:xfrm>
          <a:off x="621069" y="2819689"/>
          <a:ext cx="4347483" cy="814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优化效果：将一个维度设为强制维度，则</a:t>
          </a:r>
          <a:r>
            <a:rPr lang="en-US" sz="1900" kern="1200"/>
            <a:t>cuboid</a:t>
          </a:r>
          <a:r>
            <a:rPr lang="zh-CN" sz="1900" kern="1200"/>
            <a:t>个数直接减半。</a:t>
          </a:r>
        </a:p>
      </dsp:txBody>
      <dsp:txXfrm>
        <a:off x="621069" y="2819689"/>
        <a:ext cx="4347483" cy="81484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58566-262B-4A3D-BF15-34666063AAF2}">
      <dsp:nvSpPr>
        <dsp:cNvPr id="0" name=""/>
        <dsp:cNvSpPr/>
      </dsp:nvSpPr>
      <dsp:spPr>
        <a:xfrm>
          <a:off x="232225" y="867696"/>
          <a:ext cx="885698" cy="885698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D18D29-09D3-43E6-93E1-96357987A6A0}">
      <dsp:nvSpPr>
        <dsp:cNvPr id="0" name=""/>
        <dsp:cNvSpPr/>
      </dsp:nvSpPr>
      <dsp:spPr>
        <a:xfrm>
          <a:off x="675075" y="867696"/>
          <a:ext cx="4725525" cy="885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层次维度：具有一定层次关系的维度。</a:t>
          </a:r>
        </a:p>
      </dsp:txBody>
      <dsp:txXfrm>
        <a:off x="675075" y="867696"/>
        <a:ext cx="4725525" cy="885698"/>
      </dsp:txXfrm>
    </dsp:sp>
    <dsp:sp modelId="{2844BE37-6325-4058-931E-8BCE5172B261}">
      <dsp:nvSpPr>
        <dsp:cNvPr id="0" name=""/>
        <dsp:cNvSpPr/>
      </dsp:nvSpPr>
      <dsp:spPr>
        <a:xfrm>
          <a:off x="232225" y="1753394"/>
          <a:ext cx="885698" cy="885698"/>
        </a:xfrm>
        <a:prstGeom prst="ellipse">
          <a:avLst/>
        </a:prstGeom>
        <a:solidFill>
          <a:schemeClr val="accent2">
            <a:alpha val="50000"/>
            <a:hueOff val="902704"/>
            <a:satOff val="-19157"/>
            <a:lumOff val="-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0AC67DC-5E2C-415B-934F-ACC5C9299618}">
      <dsp:nvSpPr>
        <dsp:cNvPr id="0" name=""/>
        <dsp:cNvSpPr/>
      </dsp:nvSpPr>
      <dsp:spPr>
        <a:xfrm>
          <a:off x="675075" y="1753394"/>
          <a:ext cx="4725525" cy="885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使用场景：像年，月，日；国家，省份，城市这类具有层次关系的维度。</a:t>
          </a:r>
        </a:p>
      </dsp:txBody>
      <dsp:txXfrm>
        <a:off x="675075" y="1753394"/>
        <a:ext cx="4725525" cy="885698"/>
      </dsp:txXfrm>
    </dsp:sp>
    <dsp:sp modelId="{0F0A0C96-4C30-4E85-8FAC-5C8589C116B9}">
      <dsp:nvSpPr>
        <dsp:cNvPr id="0" name=""/>
        <dsp:cNvSpPr/>
      </dsp:nvSpPr>
      <dsp:spPr>
        <a:xfrm>
          <a:off x="232225" y="2639093"/>
          <a:ext cx="885698" cy="885698"/>
        </a:xfrm>
        <a:prstGeom prst="ellipse">
          <a:avLst/>
        </a:prstGeom>
        <a:solidFill>
          <a:schemeClr val="accent2">
            <a:alpha val="50000"/>
            <a:hueOff val="1805407"/>
            <a:satOff val="-38315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DC28C54-A3A4-487A-B3B5-FE50FAFDFE46}">
      <dsp:nvSpPr>
        <dsp:cNvPr id="0" name=""/>
        <dsp:cNvSpPr/>
      </dsp:nvSpPr>
      <dsp:spPr>
        <a:xfrm>
          <a:off x="675075" y="2639093"/>
          <a:ext cx="4725525" cy="885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优化效果：将</a:t>
          </a:r>
          <a:r>
            <a:rPr lang="en-US" sz="1800" kern="1200" dirty="0"/>
            <a:t>N</a:t>
          </a:r>
          <a:r>
            <a:rPr lang="zh-CN" sz="1800" kern="1200" dirty="0"/>
            <a:t>个维度设置为层次维度，则这</a:t>
          </a:r>
          <a:r>
            <a:rPr lang="en-US" sz="1800" kern="1200" dirty="0"/>
            <a:t>N</a:t>
          </a:r>
          <a:r>
            <a:rPr lang="zh-CN" sz="1800" kern="1200" dirty="0"/>
            <a:t>个维度组合成的</a:t>
          </a:r>
          <a:r>
            <a:rPr lang="en-US" sz="1800" kern="1200" dirty="0"/>
            <a:t>cuboid</a:t>
          </a:r>
          <a:r>
            <a:rPr lang="zh-CN" sz="1800" kern="1200" dirty="0"/>
            <a:t>个数会从</a:t>
          </a:r>
          <a:r>
            <a:rPr lang="en-US" sz="1800" kern="1200" dirty="0"/>
            <a:t>2</a:t>
          </a:r>
          <a:r>
            <a:rPr lang="zh-CN" sz="1800" kern="1200" dirty="0"/>
            <a:t>的</a:t>
          </a:r>
          <a:r>
            <a:rPr lang="en-US" sz="1800" kern="1200" dirty="0"/>
            <a:t>N</a:t>
          </a:r>
          <a:r>
            <a:rPr lang="zh-CN" sz="1800" kern="1200" dirty="0"/>
            <a:t>次方减少到</a:t>
          </a:r>
          <a:r>
            <a:rPr lang="en-US" sz="1800" kern="1200" dirty="0"/>
            <a:t>N+1</a:t>
          </a:r>
          <a:r>
            <a:rPr lang="zh-CN" sz="1800" kern="1200" dirty="0"/>
            <a:t>。</a:t>
          </a:r>
        </a:p>
      </dsp:txBody>
      <dsp:txXfrm>
        <a:off x="675075" y="2639093"/>
        <a:ext cx="4725525" cy="88569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FA31F-0BE1-4C6C-8645-C312581697E7}">
      <dsp:nvSpPr>
        <dsp:cNvPr id="0" name=""/>
        <dsp:cNvSpPr/>
      </dsp:nvSpPr>
      <dsp:spPr>
        <a:xfrm>
          <a:off x="0" y="45826"/>
          <a:ext cx="8507974" cy="95824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/>
            <a:t>联合维度：将几个维度视为一个维度。</a:t>
          </a:r>
        </a:p>
      </dsp:txBody>
      <dsp:txXfrm>
        <a:off x="46778" y="92604"/>
        <a:ext cx="8414418" cy="864692"/>
      </dsp:txXfrm>
    </dsp:sp>
    <dsp:sp modelId="{6DC7459A-B3D5-42C2-A65F-C8C4408DF817}">
      <dsp:nvSpPr>
        <dsp:cNvPr id="0" name=""/>
        <dsp:cNvSpPr/>
      </dsp:nvSpPr>
      <dsp:spPr>
        <a:xfrm>
          <a:off x="0" y="1070314"/>
          <a:ext cx="8507974" cy="958248"/>
        </a:xfrm>
        <a:prstGeom prst="roundRect">
          <a:avLst/>
        </a:prstGeom>
        <a:solidFill>
          <a:schemeClr val="accent2">
            <a:hueOff val="902704"/>
            <a:satOff val="-19157"/>
            <a:lumOff val="-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/>
            <a:t>适用场景： </a:t>
          </a:r>
        </a:p>
      </dsp:txBody>
      <dsp:txXfrm>
        <a:off x="46778" y="1117092"/>
        <a:ext cx="8414418" cy="864692"/>
      </dsp:txXfrm>
    </dsp:sp>
    <dsp:sp modelId="{AA96CE26-4124-4811-909C-7D55D7020190}">
      <dsp:nvSpPr>
        <dsp:cNvPr id="0" name=""/>
        <dsp:cNvSpPr/>
      </dsp:nvSpPr>
      <dsp:spPr>
        <a:xfrm>
          <a:off x="0" y="2028563"/>
          <a:ext cx="8507974" cy="99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128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1 </a:t>
          </a:r>
          <a:r>
            <a:rPr lang="zh-CN" sz="1800" kern="1200"/>
            <a:t>可以将确定在查询时一定会同时使用的几个维度设为一个联合维度。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2 </a:t>
          </a:r>
          <a:r>
            <a:rPr lang="zh-CN" sz="1800" kern="1200"/>
            <a:t>可以将基数很小的几个维度设为一个联合维度。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3 </a:t>
          </a:r>
          <a:r>
            <a:rPr lang="zh-CN" sz="1800" kern="1200"/>
            <a:t>可以将查询时很少使用的几个维度设为一个联合维度。</a:t>
          </a:r>
        </a:p>
      </dsp:txBody>
      <dsp:txXfrm>
        <a:off x="0" y="2028563"/>
        <a:ext cx="8507974" cy="999810"/>
      </dsp:txXfrm>
    </dsp:sp>
    <dsp:sp modelId="{9F04E0A2-1FB3-4884-9562-DDD3ED1EEF50}">
      <dsp:nvSpPr>
        <dsp:cNvPr id="0" name=""/>
        <dsp:cNvSpPr/>
      </dsp:nvSpPr>
      <dsp:spPr>
        <a:xfrm>
          <a:off x="0" y="3028373"/>
          <a:ext cx="8507974" cy="958248"/>
        </a:xfrm>
        <a:prstGeom prst="roundRect">
          <a:avLst/>
        </a:prstGeom>
        <a:solidFill>
          <a:schemeClr val="accent2">
            <a:hueOff val="1805407"/>
            <a:satOff val="-38315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优化效果：将</a:t>
          </a:r>
          <a:r>
            <a:rPr lang="en-US" sz="2300" kern="1200"/>
            <a:t>N</a:t>
          </a:r>
          <a:r>
            <a:rPr lang="zh-CN" sz="2300" kern="1200"/>
            <a:t>个维度设置为联合维度，则这</a:t>
          </a:r>
          <a:r>
            <a:rPr lang="en-US" sz="2300" kern="1200"/>
            <a:t>N</a:t>
          </a:r>
          <a:r>
            <a:rPr lang="zh-CN" sz="2300" kern="1200"/>
            <a:t>个维度组合成的</a:t>
          </a:r>
          <a:r>
            <a:rPr lang="en-US" sz="2300" kern="1200"/>
            <a:t>cuboid</a:t>
          </a:r>
          <a:r>
            <a:rPr lang="zh-CN" sz="2300" kern="1200"/>
            <a:t>个数会从</a:t>
          </a:r>
          <a:r>
            <a:rPr lang="en-US" sz="2300" kern="1200"/>
            <a:t>2</a:t>
          </a:r>
          <a:r>
            <a:rPr lang="zh-CN" sz="2300" kern="1200"/>
            <a:t>的</a:t>
          </a:r>
          <a:r>
            <a:rPr lang="en-US" sz="2300" kern="1200"/>
            <a:t>N</a:t>
          </a:r>
          <a:r>
            <a:rPr lang="zh-CN" sz="2300" kern="1200"/>
            <a:t>次方减少到</a:t>
          </a:r>
          <a:r>
            <a:rPr lang="en-US" sz="2300" kern="1200"/>
            <a:t>1</a:t>
          </a:r>
          <a:r>
            <a:rPr lang="zh-CN" sz="2300" kern="1200"/>
            <a:t>。</a:t>
          </a:r>
        </a:p>
      </dsp:txBody>
      <dsp:txXfrm>
        <a:off x="46778" y="3075151"/>
        <a:ext cx="8414418" cy="86469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57795-2E0D-4E8C-9D8D-93CE3BC7A49A}">
      <dsp:nvSpPr>
        <dsp:cNvPr id="0" name=""/>
        <dsp:cNvSpPr/>
      </dsp:nvSpPr>
      <dsp:spPr>
        <a:xfrm>
          <a:off x="0" y="103044"/>
          <a:ext cx="9865096" cy="800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A. HBase </a:t>
          </a:r>
          <a:r>
            <a:rPr lang="zh-CN" sz="1900" kern="1200"/>
            <a:t>的 </a:t>
          </a:r>
          <a:r>
            <a:rPr lang="en-US" sz="1900" kern="1200"/>
            <a:t>JVM GC </a:t>
          </a:r>
          <a:r>
            <a:rPr lang="zh-CN" sz="1900" kern="1200"/>
            <a:t>相关参数调优，开启了 </a:t>
          </a:r>
          <a:r>
            <a:rPr lang="en-US" sz="1900" kern="1200"/>
            <a:t>HBase </a:t>
          </a:r>
          <a:r>
            <a:rPr lang="zh-CN" sz="1900" kern="1200"/>
            <a:t>的 </a:t>
          </a:r>
          <a:r>
            <a:rPr lang="en-US" sz="1900" kern="1200"/>
            <a:t>mslab </a:t>
          </a:r>
          <a:r>
            <a:rPr lang="zh-CN" sz="1900" kern="1200"/>
            <a:t>参数：可以通过</a:t>
          </a:r>
          <a:r>
            <a:rPr lang="en-US" sz="1900" kern="1200"/>
            <a:t>GC </a:t>
          </a:r>
          <a:r>
            <a:rPr lang="zh-CN" sz="1900" kern="1200"/>
            <a:t>调优获得更好的 </a:t>
          </a:r>
          <a:r>
            <a:rPr lang="en-US" sz="1900" kern="1200"/>
            <a:t>GC </a:t>
          </a:r>
          <a:r>
            <a:rPr lang="zh-CN" sz="1900" kern="1200"/>
            <a:t>性能，减少单次 </a:t>
          </a:r>
          <a:r>
            <a:rPr lang="en-US" sz="1900" kern="1200"/>
            <a:t>GC </a:t>
          </a:r>
          <a:r>
            <a:rPr lang="zh-CN" sz="1900" kern="1200"/>
            <a:t>的时间和 </a:t>
          </a:r>
          <a:r>
            <a:rPr lang="en-US" sz="1900" kern="1200"/>
            <a:t>FULL GC </a:t>
          </a:r>
          <a:r>
            <a:rPr lang="zh-CN" sz="1900" kern="1200"/>
            <a:t>频率；</a:t>
          </a:r>
        </a:p>
      </dsp:txBody>
      <dsp:txXfrm>
        <a:off x="39066" y="142110"/>
        <a:ext cx="9786964" cy="722148"/>
      </dsp:txXfrm>
    </dsp:sp>
    <dsp:sp modelId="{F29B629B-FDD8-4486-A61B-C94C02F76793}">
      <dsp:nvSpPr>
        <dsp:cNvPr id="0" name=""/>
        <dsp:cNvSpPr/>
      </dsp:nvSpPr>
      <dsp:spPr>
        <a:xfrm>
          <a:off x="0" y="958044"/>
          <a:ext cx="9865096" cy="800280"/>
        </a:xfrm>
        <a:prstGeom prst="roundRect">
          <a:avLst/>
        </a:prstGeom>
        <a:solidFill>
          <a:schemeClr val="accent2">
            <a:hueOff val="601802"/>
            <a:satOff val="-12772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B. HBase </a:t>
          </a:r>
          <a:r>
            <a:rPr lang="zh-CN" sz="1900" kern="1200"/>
            <a:t>的 </a:t>
          </a:r>
          <a:r>
            <a:rPr lang="en-US" sz="1900" kern="1200"/>
            <a:t>ZK </a:t>
          </a:r>
          <a:r>
            <a:rPr lang="zh-CN" sz="1900" kern="1200"/>
            <a:t>连接超时相关参数调优：默认的 </a:t>
          </a:r>
          <a:r>
            <a:rPr lang="en-US" sz="1900" kern="1200"/>
            <a:t>ZK </a:t>
          </a:r>
          <a:r>
            <a:rPr lang="zh-CN" sz="1900" kern="1200"/>
            <a:t>超时设置太短，一旦发生 </a:t>
          </a:r>
          <a:r>
            <a:rPr lang="en-US" sz="1900" kern="1200"/>
            <a:t>FULL GC</a:t>
          </a:r>
          <a:r>
            <a:rPr lang="zh-CN" sz="1900" kern="1200"/>
            <a:t>，极其容易导致 </a:t>
          </a:r>
          <a:r>
            <a:rPr lang="en-US" sz="1900" kern="1200"/>
            <a:t>ZK </a:t>
          </a:r>
          <a:r>
            <a:rPr lang="zh-CN" sz="1900" kern="1200"/>
            <a:t>连接超时；</a:t>
          </a:r>
        </a:p>
      </dsp:txBody>
      <dsp:txXfrm>
        <a:off x="39066" y="997110"/>
        <a:ext cx="9786964" cy="722148"/>
      </dsp:txXfrm>
    </dsp:sp>
    <dsp:sp modelId="{676B1815-28EB-476F-8597-48CC4F956E60}">
      <dsp:nvSpPr>
        <dsp:cNvPr id="0" name=""/>
        <dsp:cNvSpPr/>
      </dsp:nvSpPr>
      <dsp:spPr>
        <a:xfrm>
          <a:off x="0" y="1813044"/>
          <a:ext cx="9865096" cy="800280"/>
        </a:xfrm>
        <a:prstGeom prst="roundRect">
          <a:avLst/>
        </a:prstGeom>
        <a:solidFill>
          <a:schemeClr val="accent2">
            <a:hueOff val="1203605"/>
            <a:satOff val="-25543"/>
            <a:lumOff val="-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C. ZK Server </a:t>
          </a:r>
          <a:r>
            <a:rPr lang="zh-CN" sz="1900" kern="1200"/>
            <a:t>调优，提高 </a:t>
          </a:r>
          <a:r>
            <a:rPr lang="en-US" sz="1900" kern="1200"/>
            <a:t>maxSessionTimeout</a:t>
          </a:r>
          <a:r>
            <a:rPr lang="zh-CN" sz="1900" kern="1200"/>
            <a:t>：</a:t>
          </a:r>
          <a:r>
            <a:rPr lang="en-US" sz="1900" kern="1200"/>
            <a:t>ZK </a:t>
          </a:r>
          <a:r>
            <a:rPr lang="zh-CN" sz="1900" kern="1200"/>
            <a:t>客户端（比如 </a:t>
          </a:r>
          <a:r>
            <a:rPr lang="en-US" sz="1900" kern="1200"/>
            <a:t>Hbase </a:t>
          </a:r>
          <a:r>
            <a:rPr lang="zh-CN" sz="1900" kern="1200"/>
            <a:t>的客户端）的 </a:t>
          </a:r>
          <a:r>
            <a:rPr lang="en-US" sz="1900" kern="1200"/>
            <a:t>ZK </a:t>
          </a:r>
          <a:r>
            <a:rPr lang="zh-CN" sz="1900" kern="1200"/>
            <a:t>超时参数必须在服务端超时参数的范围内，否则 </a:t>
          </a:r>
          <a:r>
            <a:rPr lang="en-US" sz="1900" kern="1200"/>
            <a:t>ZK </a:t>
          </a:r>
          <a:r>
            <a:rPr lang="zh-CN" sz="1900" kern="1200"/>
            <a:t>客户端设置的超时参数起不到效果；</a:t>
          </a:r>
        </a:p>
      </dsp:txBody>
      <dsp:txXfrm>
        <a:off x="39066" y="1852110"/>
        <a:ext cx="9786964" cy="722148"/>
      </dsp:txXfrm>
    </dsp:sp>
    <dsp:sp modelId="{7D47F7C1-63DF-4B04-AD6C-17DCCB3A4976}">
      <dsp:nvSpPr>
        <dsp:cNvPr id="0" name=""/>
        <dsp:cNvSpPr/>
      </dsp:nvSpPr>
      <dsp:spPr>
        <a:xfrm>
          <a:off x="0" y="2668044"/>
          <a:ext cx="9865096" cy="800280"/>
        </a:xfrm>
        <a:prstGeom prst="roundRect">
          <a:avLst/>
        </a:prstGeom>
        <a:solidFill>
          <a:schemeClr val="accent2">
            <a:hueOff val="1805407"/>
            <a:satOff val="-38315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D. HBASE_OPTS </a:t>
          </a:r>
          <a:r>
            <a:rPr lang="zh-CN" sz="1900" kern="1200"/>
            <a:t>参 数 调 优： 开 启 </a:t>
          </a:r>
          <a:r>
            <a:rPr lang="en-US" sz="1900" kern="1200"/>
            <a:t>CMS </a:t>
          </a:r>
          <a:r>
            <a:rPr lang="zh-CN" sz="1900" kern="1200"/>
            <a:t>垃 圾 回 收 期， 增 大 了 </a:t>
          </a:r>
          <a:r>
            <a:rPr lang="en-US" sz="1900" kern="1200"/>
            <a:t>PermSize MaxPermSize </a:t>
          </a:r>
          <a:r>
            <a:rPr lang="zh-CN" sz="1900" kern="1200"/>
            <a:t>的值；</a:t>
          </a:r>
        </a:p>
      </dsp:txBody>
      <dsp:txXfrm>
        <a:off x="39066" y="2707110"/>
        <a:ext cx="9786964" cy="7221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4362C-2372-4A73-A4A7-8CA163BC6713}">
      <dsp:nvSpPr>
        <dsp:cNvPr id="0" name=""/>
        <dsp:cNvSpPr/>
      </dsp:nvSpPr>
      <dsp:spPr>
        <a:xfrm>
          <a:off x="0" y="71838"/>
          <a:ext cx="6768752" cy="5703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yarn.nodemanager.resource.memory-mb</a:t>
          </a:r>
          <a:endParaRPr lang="zh-CN" sz="1500" kern="1200"/>
        </a:p>
      </dsp:txBody>
      <dsp:txXfrm>
        <a:off x="27843" y="99681"/>
        <a:ext cx="6713066" cy="514689"/>
      </dsp:txXfrm>
    </dsp:sp>
    <dsp:sp modelId="{0E9EA079-BDA3-4B7A-95A1-9DEA2944F3CC}">
      <dsp:nvSpPr>
        <dsp:cNvPr id="0" name=""/>
        <dsp:cNvSpPr/>
      </dsp:nvSpPr>
      <dsp:spPr>
        <a:xfrm>
          <a:off x="0" y="685413"/>
          <a:ext cx="6768752" cy="570375"/>
        </a:xfrm>
        <a:prstGeom prst="roundRect">
          <a:avLst/>
        </a:prstGeom>
        <a:solidFill>
          <a:schemeClr val="accent2">
            <a:hueOff val="451352"/>
            <a:satOff val="-9579"/>
            <a:lumOff val="-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mapreduce.map.memory.mb</a:t>
          </a:r>
          <a:endParaRPr lang="zh-CN" sz="1500" kern="1200"/>
        </a:p>
      </dsp:txBody>
      <dsp:txXfrm>
        <a:off x="27843" y="713256"/>
        <a:ext cx="6713066" cy="514689"/>
      </dsp:txXfrm>
    </dsp:sp>
    <dsp:sp modelId="{862702FF-7049-4D01-ABC7-3A638F411DD7}">
      <dsp:nvSpPr>
        <dsp:cNvPr id="0" name=""/>
        <dsp:cNvSpPr/>
      </dsp:nvSpPr>
      <dsp:spPr>
        <a:xfrm>
          <a:off x="0" y="1298988"/>
          <a:ext cx="6768752" cy="570375"/>
        </a:xfrm>
        <a:prstGeom prst="roundRect">
          <a:avLst/>
        </a:prstGeom>
        <a:solidFill>
          <a:schemeClr val="accent2">
            <a:hueOff val="902704"/>
            <a:satOff val="-19157"/>
            <a:lumOff val="-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mapreduce.map.java.opts</a:t>
          </a:r>
          <a:endParaRPr lang="zh-CN" sz="1500" kern="1200"/>
        </a:p>
      </dsp:txBody>
      <dsp:txXfrm>
        <a:off x="27843" y="1326831"/>
        <a:ext cx="6713066" cy="514689"/>
      </dsp:txXfrm>
    </dsp:sp>
    <dsp:sp modelId="{69FC31B0-E597-4521-97FE-5DBD2A0CFC64}">
      <dsp:nvSpPr>
        <dsp:cNvPr id="0" name=""/>
        <dsp:cNvSpPr/>
      </dsp:nvSpPr>
      <dsp:spPr>
        <a:xfrm>
          <a:off x="0" y="1912563"/>
          <a:ext cx="6768752" cy="570375"/>
        </a:xfrm>
        <a:prstGeom prst="roundRect">
          <a:avLst/>
        </a:prstGeom>
        <a:solidFill>
          <a:schemeClr val="accent2">
            <a:hueOff val="1354055"/>
            <a:satOff val="-28736"/>
            <a:lumOff val="-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mapreduce.reduce.memory.mb</a:t>
          </a:r>
          <a:endParaRPr lang="zh-CN" sz="1500" kern="1200"/>
        </a:p>
      </dsp:txBody>
      <dsp:txXfrm>
        <a:off x="27843" y="1940406"/>
        <a:ext cx="6713066" cy="514689"/>
      </dsp:txXfrm>
    </dsp:sp>
    <dsp:sp modelId="{8747B03B-D265-4FF0-9446-F91C17C6B468}">
      <dsp:nvSpPr>
        <dsp:cNvPr id="0" name=""/>
        <dsp:cNvSpPr/>
      </dsp:nvSpPr>
      <dsp:spPr>
        <a:xfrm>
          <a:off x="0" y="2526138"/>
          <a:ext cx="6768752" cy="570375"/>
        </a:xfrm>
        <a:prstGeom prst="roundRect">
          <a:avLst/>
        </a:prstGeom>
        <a:solidFill>
          <a:schemeClr val="accent2">
            <a:hueOff val="1805407"/>
            <a:satOff val="-38315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mapreduce.reduce.java.opts </a:t>
          </a:r>
          <a:br>
            <a:rPr lang="en-US" sz="1500" kern="1200"/>
          </a:br>
          <a:endParaRPr lang="zh-CN" sz="1500" kern="1200"/>
        </a:p>
      </dsp:txBody>
      <dsp:txXfrm>
        <a:off x="27843" y="2553981"/>
        <a:ext cx="6713066" cy="5146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A1AF0-B449-4772-B102-52083B725B4D}">
      <dsp:nvSpPr>
        <dsp:cNvPr id="0" name=""/>
        <dsp:cNvSpPr/>
      </dsp:nvSpPr>
      <dsp:spPr>
        <a:xfrm>
          <a:off x="0" y="0"/>
          <a:ext cx="7560840" cy="6458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/>
            <a:t>回顾一下</a:t>
          </a:r>
          <a:r>
            <a:rPr lang="en-US" sz="2400" kern="1200"/>
            <a:t>kylin</a:t>
          </a:r>
          <a:r>
            <a:rPr lang="zh-CN" sz="2400" kern="1200"/>
            <a:t>是什么以及其架构</a:t>
          </a:r>
        </a:p>
      </dsp:txBody>
      <dsp:txXfrm>
        <a:off x="1576757" y="0"/>
        <a:ext cx="5984082" cy="645892"/>
      </dsp:txXfrm>
    </dsp:sp>
    <dsp:sp modelId="{1DF750AA-48B3-4354-87F8-F5015BBEB401}">
      <dsp:nvSpPr>
        <dsp:cNvPr id="0" name=""/>
        <dsp:cNvSpPr/>
      </dsp:nvSpPr>
      <dsp:spPr>
        <a:xfrm>
          <a:off x="64589" y="64589"/>
          <a:ext cx="1512168" cy="5167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96000" b="-9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708A66-31B7-414F-A421-38ACF552CA12}">
      <dsp:nvSpPr>
        <dsp:cNvPr id="0" name=""/>
        <dsp:cNvSpPr/>
      </dsp:nvSpPr>
      <dsp:spPr>
        <a:xfrm>
          <a:off x="0" y="710481"/>
          <a:ext cx="7560840" cy="645892"/>
        </a:xfrm>
        <a:prstGeom prst="roundRect">
          <a:avLst>
            <a:gd name="adj" fmla="val 10000"/>
          </a:avLst>
        </a:prstGeom>
        <a:solidFill>
          <a:schemeClr val="accent2">
            <a:hueOff val="225676"/>
            <a:satOff val="-4789"/>
            <a:lumOff val="-1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kylin</a:t>
          </a:r>
          <a:r>
            <a:rPr lang="zh-CN" sz="2400" kern="1200"/>
            <a:t>分布式部署与高可用方案</a:t>
          </a:r>
        </a:p>
      </dsp:txBody>
      <dsp:txXfrm>
        <a:off x="1576757" y="710481"/>
        <a:ext cx="5984082" cy="645892"/>
      </dsp:txXfrm>
    </dsp:sp>
    <dsp:sp modelId="{4A7DD38C-1E45-4EF4-A665-05458B8BCF69}">
      <dsp:nvSpPr>
        <dsp:cNvPr id="0" name=""/>
        <dsp:cNvSpPr/>
      </dsp:nvSpPr>
      <dsp:spPr>
        <a:xfrm>
          <a:off x="64589" y="775070"/>
          <a:ext cx="1512168" cy="51671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3DC9B5-11FA-465C-B5A0-89EAFF9C257F}">
      <dsp:nvSpPr>
        <dsp:cNvPr id="0" name=""/>
        <dsp:cNvSpPr/>
      </dsp:nvSpPr>
      <dsp:spPr>
        <a:xfrm>
          <a:off x="0" y="1420962"/>
          <a:ext cx="7560840" cy="645892"/>
        </a:xfrm>
        <a:prstGeom prst="roundRect">
          <a:avLst>
            <a:gd name="adj" fmla="val 10000"/>
          </a:avLst>
        </a:prstGeom>
        <a:solidFill>
          <a:schemeClr val="accent2">
            <a:hueOff val="451352"/>
            <a:satOff val="-9579"/>
            <a:lumOff val="-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kylin</a:t>
          </a:r>
          <a:r>
            <a:rPr lang="zh-CN" sz="2400" kern="1200"/>
            <a:t>增量构建</a:t>
          </a:r>
        </a:p>
      </dsp:txBody>
      <dsp:txXfrm>
        <a:off x="1576757" y="1420962"/>
        <a:ext cx="5984082" cy="645892"/>
      </dsp:txXfrm>
    </dsp:sp>
    <dsp:sp modelId="{364FCF4A-EDCF-47CD-B517-FE75520F2AAF}">
      <dsp:nvSpPr>
        <dsp:cNvPr id="0" name=""/>
        <dsp:cNvSpPr/>
      </dsp:nvSpPr>
      <dsp:spPr>
        <a:xfrm>
          <a:off x="64589" y="1485551"/>
          <a:ext cx="1512168" cy="51671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660CE5-A3D7-4927-B4EA-F4942299F429}">
      <dsp:nvSpPr>
        <dsp:cNvPr id="0" name=""/>
        <dsp:cNvSpPr/>
      </dsp:nvSpPr>
      <dsp:spPr>
        <a:xfrm>
          <a:off x="0" y="2131443"/>
          <a:ext cx="7560840" cy="645892"/>
        </a:xfrm>
        <a:prstGeom prst="roundRect">
          <a:avLst>
            <a:gd name="adj" fmla="val 10000"/>
          </a:avLst>
        </a:prstGeom>
        <a:solidFill>
          <a:schemeClr val="accent2">
            <a:hueOff val="677028"/>
            <a:satOff val="-14368"/>
            <a:lumOff val="-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kylin</a:t>
          </a:r>
          <a:r>
            <a:rPr lang="zh-CN" sz="2400" kern="1200"/>
            <a:t>的</a:t>
          </a:r>
          <a:r>
            <a:rPr lang="en-US" sz="2400" kern="1200"/>
            <a:t>job</a:t>
          </a:r>
          <a:r>
            <a:rPr lang="zh-CN" sz="2400" kern="1200"/>
            <a:t>监控</a:t>
          </a:r>
        </a:p>
      </dsp:txBody>
      <dsp:txXfrm>
        <a:off x="1576757" y="2131443"/>
        <a:ext cx="5984082" cy="645892"/>
      </dsp:txXfrm>
    </dsp:sp>
    <dsp:sp modelId="{B76F00A5-CFB9-489C-B75E-B2836C85A13E}">
      <dsp:nvSpPr>
        <dsp:cNvPr id="0" name=""/>
        <dsp:cNvSpPr/>
      </dsp:nvSpPr>
      <dsp:spPr>
        <a:xfrm>
          <a:off x="64589" y="2196033"/>
          <a:ext cx="1512168" cy="51671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E0A41-E03A-4AAD-BA59-D62C78E50AFA}">
      <dsp:nvSpPr>
        <dsp:cNvPr id="0" name=""/>
        <dsp:cNvSpPr/>
      </dsp:nvSpPr>
      <dsp:spPr>
        <a:xfrm>
          <a:off x="0" y="2841925"/>
          <a:ext cx="7560840" cy="645892"/>
        </a:xfrm>
        <a:prstGeom prst="roundRect">
          <a:avLst>
            <a:gd name="adj" fmla="val 10000"/>
          </a:avLst>
        </a:prstGeom>
        <a:solidFill>
          <a:schemeClr val="accent2">
            <a:hueOff val="902704"/>
            <a:satOff val="-19157"/>
            <a:lumOff val="-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Kylin</a:t>
          </a:r>
          <a:r>
            <a:rPr lang="zh-CN" sz="2400" kern="1200"/>
            <a:t>高级参数配置</a:t>
          </a:r>
        </a:p>
      </dsp:txBody>
      <dsp:txXfrm>
        <a:off x="1576757" y="2841925"/>
        <a:ext cx="5984082" cy="645892"/>
      </dsp:txXfrm>
    </dsp:sp>
    <dsp:sp modelId="{EB16B2A0-67B6-4E32-BC6F-E09B6AD33D96}">
      <dsp:nvSpPr>
        <dsp:cNvPr id="0" name=""/>
        <dsp:cNvSpPr/>
      </dsp:nvSpPr>
      <dsp:spPr>
        <a:xfrm>
          <a:off x="64589" y="2906514"/>
          <a:ext cx="1512168" cy="51671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716E6-A265-4332-8EA8-B1D6AC52B708}">
      <dsp:nvSpPr>
        <dsp:cNvPr id="0" name=""/>
        <dsp:cNvSpPr/>
      </dsp:nvSpPr>
      <dsp:spPr>
        <a:xfrm>
          <a:off x="0" y="3552406"/>
          <a:ext cx="7560840" cy="645892"/>
        </a:xfrm>
        <a:prstGeom prst="roundRect">
          <a:avLst>
            <a:gd name="adj" fmla="val 10000"/>
          </a:avLst>
        </a:prstGeom>
        <a:solidFill>
          <a:schemeClr val="accent2">
            <a:hueOff val="1128379"/>
            <a:satOff val="-23947"/>
            <a:lumOff val="-7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cube</a:t>
          </a:r>
          <a:r>
            <a:rPr lang="zh-CN" sz="2400" kern="1200"/>
            <a:t>的构建步骤（实例操作）</a:t>
          </a:r>
        </a:p>
      </dsp:txBody>
      <dsp:txXfrm>
        <a:off x="1576757" y="3552406"/>
        <a:ext cx="5984082" cy="645892"/>
      </dsp:txXfrm>
    </dsp:sp>
    <dsp:sp modelId="{1A782711-EAD2-48E9-A0AA-FF2F35649AA8}">
      <dsp:nvSpPr>
        <dsp:cNvPr id="0" name=""/>
        <dsp:cNvSpPr/>
      </dsp:nvSpPr>
      <dsp:spPr>
        <a:xfrm>
          <a:off x="64589" y="3616995"/>
          <a:ext cx="1512168" cy="51671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7C5E3-FE0E-450C-BF5B-93A0189F8193}">
      <dsp:nvSpPr>
        <dsp:cNvPr id="0" name=""/>
        <dsp:cNvSpPr/>
      </dsp:nvSpPr>
      <dsp:spPr>
        <a:xfrm>
          <a:off x="0" y="4262887"/>
          <a:ext cx="7560840" cy="645892"/>
        </a:xfrm>
        <a:prstGeom prst="roundRect">
          <a:avLst>
            <a:gd name="adj" fmla="val 10000"/>
          </a:avLst>
        </a:prstGeom>
        <a:solidFill>
          <a:schemeClr val="accent2">
            <a:hueOff val="1354055"/>
            <a:satOff val="-28736"/>
            <a:lumOff val="-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kylin</a:t>
          </a:r>
          <a:r>
            <a:rPr lang="zh-CN" sz="2400" kern="1200" dirty="0"/>
            <a:t>性能优化</a:t>
          </a:r>
        </a:p>
      </dsp:txBody>
      <dsp:txXfrm>
        <a:off x="1576757" y="4262887"/>
        <a:ext cx="5984082" cy="645892"/>
      </dsp:txXfrm>
    </dsp:sp>
    <dsp:sp modelId="{02B17048-04B9-4E24-92E0-3D7808973C5D}">
      <dsp:nvSpPr>
        <dsp:cNvPr id="0" name=""/>
        <dsp:cNvSpPr/>
      </dsp:nvSpPr>
      <dsp:spPr>
        <a:xfrm>
          <a:off x="64589" y="4327476"/>
          <a:ext cx="1512168" cy="51671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003F40-6B7B-46B4-BF11-5E231B47106D}">
      <dsp:nvSpPr>
        <dsp:cNvPr id="0" name=""/>
        <dsp:cNvSpPr/>
      </dsp:nvSpPr>
      <dsp:spPr>
        <a:xfrm>
          <a:off x="0" y="4973368"/>
          <a:ext cx="7560840" cy="645892"/>
        </a:xfrm>
        <a:prstGeom prst="roundRect">
          <a:avLst>
            <a:gd name="adj" fmla="val 10000"/>
          </a:avLst>
        </a:prstGeom>
        <a:solidFill>
          <a:schemeClr val="accent2">
            <a:hueOff val="1579731"/>
            <a:satOff val="-33526"/>
            <a:lumOff val="-10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Kelin</a:t>
          </a:r>
          <a:r>
            <a:rPr lang="zh-CN" sz="2400" kern="1200"/>
            <a:t>前端可视化（徐闯）</a:t>
          </a:r>
        </a:p>
      </dsp:txBody>
      <dsp:txXfrm>
        <a:off x="1576757" y="4973368"/>
        <a:ext cx="5984082" cy="645892"/>
      </dsp:txXfrm>
    </dsp:sp>
    <dsp:sp modelId="{9624A76D-EB22-471D-911D-A762B886D225}">
      <dsp:nvSpPr>
        <dsp:cNvPr id="0" name=""/>
        <dsp:cNvSpPr/>
      </dsp:nvSpPr>
      <dsp:spPr>
        <a:xfrm>
          <a:off x="64589" y="5037958"/>
          <a:ext cx="1512168" cy="51671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CB0D9-1523-4F63-BD10-28A35136F2A2}">
      <dsp:nvSpPr>
        <dsp:cNvPr id="0" name=""/>
        <dsp:cNvSpPr/>
      </dsp:nvSpPr>
      <dsp:spPr>
        <a:xfrm>
          <a:off x="0" y="5683850"/>
          <a:ext cx="7560840" cy="645892"/>
        </a:xfrm>
        <a:prstGeom prst="roundRect">
          <a:avLst>
            <a:gd name="adj" fmla="val 10000"/>
          </a:avLst>
        </a:prstGeom>
        <a:solidFill>
          <a:schemeClr val="accent2">
            <a:hueOff val="1805407"/>
            <a:satOff val="-38315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Kylin</a:t>
          </a:r>
          <a:r>
            <a:rPr lang="zh-CN" sz="2400" kern="1200" dirty="0"/>
            <a:t>性能测试</a:t>
          </a:r>
          <a:r>
            <a:rPr lang="zh-CN" altLang="en-US" sz="2400" kern="1200" dirty="0"/>
            <a:t>（数据未准备好，后续测试）</a:t>
          </a:r>
          <a:endParaRPr lang="zh-CN" sz="2400" kern="1200" dirty="0"/>
        </a:p>
      </dsp:txBody>
      <dsp:txXfrm>
        <a:off x="1576757" y="5683850"/>
        <a:ext cx="5984082" cy="645892"/>
      </dsp:txXfrm>
    </dsp:sp>
    <dsp:sp modelId="{6D1C53E6-6E77-4D41-8887-DE48350FE00F}">
      <dsp:nvSpPr>
        <dsp:cNvPr id="0" name=""/>
        <dsp:cNvSpPr/>
      </dsp:nvSpPr>
      <dsp:spPr>
        <a:xfrm>
          <a:off x="64589" y="5748439"/>
          <a:ext cx="1512168" cy="51671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5EA04-3F2D-4D86-90DE-E3BF677829A4}">
      <dsp:nvSpPr>
        <dsp:cNvPr id="0" name=""/>
        <dsp:cNvSpPr/>
      </dsp:nvSpPr>
      <dsp:spPr>
        <a:xfrm>
          <a:off x="1782015" y="1898"/>
          <a:ext cx="4460698" cy="446069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5487" tIns="77470" rIns="245487" bIns="7747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/>
            <a:t>Apache </a:t>
          </a:r>
          <a:r>
            <a:rPr lang="en-US" sz="6100" kern="1200" dirty="0" err="1"/>
            <a:t>Kylin</a:t>
          </a:r>
          <a:r>
            <a:rPr lang="en-US" sz="6100" kern="1200" dirty="0"/>
            <a:t> </a:t>
          </a:r>
          <a:r>
            <a:rPr lang="zh-CN" sz="6100" kern="1200" dirty="0"/>
            <a:t>是什么？</a:t>
          </a:r>
        </a:p>
      </dsp:txBody>
      <dsp:txXfrm>
        <a:off x="2435269" y="655152"/>
        <a:ext cx="3154190" cy="3154190"/>
      </dsp:txXfrm>
    </dsp:sp>
    <dsp:sp modelId="{C308A2F1-39A3-4B45-805E-609947E2B803}">
      <dsp:nvSpPr>
        <dsp:cNvPr id="0" name=""/>
        <dsp:cNvSpPr/>
      </dsp:nvSpPr>
      <dsp:spPr>
        <a:xfrm>
          <a:off x="5350574" y="1898"/>
          <a:ext cx="4460698" cy="446069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5487" tIns="77470" rIns="245487" bIns="7747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/>
            <a:t>Apache </a:t>
          </a:r>
          <a:r>
            <a:rPr lang="en-US" sz="6100" kern="1200" dirty="0" err="1"/>
            <a:t>Kylin</a:t>
          </a:r>
          <a:r>
            <a:rPr lang="en-US" sz="6100" kern="1200" dirty="0"/>
            <a:t> </a:t>
          </a:r>
          <a:r>
            <a:rPr lang="zh-CN" altLang="en-US" sz="6100" kern="1200" dirty="0"/>
            <a:t>架构</a:t>
          </a:r>
          <a:endParaRPr lang="zh-CN" sz="6100" kern="1200" dirty="0"/>
        </a:p>
      </dsp:txBody>
      <dsp:txXfrm>
        <a:off x="6003828" y="655152"/>
        <a:ext cx="3154190" cy="31541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89789-25E7-4628-8469-DF67E402FA2E}">
      <dsp:nvSpPr>
        <dsp:cNvPr id="0" name=""/>
        <dsp:cNvSpPr/>
      </dsp:nvSpPr>
      <dsp:spPr>
        <a:xfrm>
          <a:off x="0" y="157314"/>
          <a:ext cx="3096344" cy="578565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</a:t>
          </a:r>
          <a:r>
            <a:rPr lang="zh-CN" sz="2300" kern="1200" dirty="0"/>
            <a:t>，</a:t>
          </a:r>
          <a:r>
            <a:rPr lang="en-US" sz="2300" kern="1200" dirty="0" err="1"/>
            <a:t>kylin.server.mode</a:t>
          </a:r>
          <a:endParaRPr lang="zh-CN" sz="2300" kern="1200" dirty="0"/>
        </a:p>
      </dsp:txBody>
      <dsp:txXfrm>
        <a:off x="28243" y="185557"/>
        <a:ext cx="3039858" cy="522079"/>
      </dsp:txXfrm>
    </dsp:sp>
    <dsp:sp modelId="{96F5CF50-41A3-4DB5-A89F-4B4090B3E16D}">
      <dsp:nvSpPr>
        <dsp:cNvPr id="0" name=""/>
        <dsp:cNvSpPr/>
      </dsp:nvSpPr>
      <dsp:spPr>
        <a:xfrm>
          <a:off x="0" y="802119"/>
          <a:ext cx="3096344" cy="578565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</a:t>
          </a:r>
          <a:r>
            <a:rPr lang="zh-CN" sz="2300" kern="1200"/>
            <a:t>，</a:t>
          </a:r>
          <a:r>
            <a:rPr lang="en-US" sz="2300" kern="1200"/>
            <a:t>kylin.rest.servers </a:t>
          </a:r>
          <a:endParaRPr lang="zh-CN" sz="2300" kern="1200"/>
        </a:p>
      </dsp:txBody>
      <dsp:txXfrm>
        <a:off x="28243" y="830362"/>
        <a:ext cx="3039858" cy="522079"/>
      </dsp:txXfrm>
    </dsp:sp>
    <dsp:sp modelId="{DA271893-34DC-4228-9976-B736F3B6735E}">
      <dsp:nvSpPr>
        <dsp:cNvPr id="0" name=""/>
        <dsp:cNvSpPr/>
      </dsp:nvSpPr>
      <dsp:spPr>
        <a:xfrm>
          <a:off x="0" y="1446925"/>
          <a:ext cx="3096344" cy="578565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</a:t>
          </a:r>
          <a:r>
            <a:rPr lang="zh-CN" sz="2300" kern="1200"/>
            <a:t>，</a:t>
          </a:r>
          <a:r>
            <a:rPr lang="en-US" sz="2300" kern="1200"/>
            <a:t>lvs+keepalived</a:t>
          </a:r>
          <a:endParaRPr lang="zh-CN" sz="2300" kern="1200"/>
        </a:p>
      </dsp:txBody>
      <dsp:txXfrm>
        <a:off x="28243" y="1475168"/>
        <a:ext cx="3039858" cy="5220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B6D1F-CD9A-40CB-8E04-6CE1BBFEA517}">
      <dsp:nvSpPr>
        <dsp:cNvPr id="0" name=""/>
        <dsp:cNvSpPr/>
      </dsp:nvSpPr>
      <dsp:spPr>
        <a:xfrm>
          <a:off x="3552" y="414514"/>
          <a:ext cx="3564670" cy="1425868"/>
        </a:xfrm>
        <a:prstGeom prst="homePlate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kylin</a:t>
          </a:r>
          <a:r>
            <a:rPr lang="zh-CN" sz="1700" kern="1200" dirty="0"/>
            <a:t>提供了增量</a:t>
          </a:r>
          <a:r>
            <a:rPr lang="en-US" sz="1700" kern="1200" dirty="0"/>
            <a:t>cube</a:t>
          </a:r>
          <a:r>
            <a:rPr lang="zh-CN" sz="1700" kern="1200" dirty="0"/>
            <a:t>的接口</a:t>
          </a:r>
        </a:p>
      </dsp:txBody>
      <dsp:txXfrm>
        <a:off x="3552" y="414514"/>
        <a:ext cx="3208203" cy="1425868"/>
      </dsp:txXfrm>
    </dsp:sp>
    <dsp:sp modelId="{0B195ECF-D332-4393-B8EC-F2B2821EF869}">
      <dsp:nvSpPr>
        <dsp:cNvPr id="0" name=""/>
        <dsp:cNvSpPr/>
      </dsp:nvSpPr>
      <dsp:spPr>
        <a:xfrm>
          <a:off x="2855288" y="414514"/>
          <a:ext cx="3564670" cy="1425868"/>
        </a:xfrm>
        <a:prstGeom prst="chevron">
          <a:avLst/>
        </a:prstGeom>
        <a:solidFill>
          <a:schemeClr val="accent6">
            <a:shade val="80000"/>
            <a:hueOff val="123505"/>
            <a:satOff val="6659"/>
            <a:lumOff val="8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kylin</a:t>
          </a:r>
          <a:r>
            <a:rPr lang="zh-CN" sz="1700" kern="1200" dirty="0"/>
            <a:t>的实现是一个</a:t>
          </a:r>
          <a:r>
            <a:rPr lang="en-US" sz="1700" kern="1200" dirty="0"/>
            <a:t>cube</a:t>
          </a:r>
          <a:r>
            <a:rPr lang="zh-CN" sz="1700" kern="1200" dirty="0"/>
            <a:t>（这里是指逻辑上的</a:t>
          </a:r>
          <a:r>
            <a:rPr lang="en-US" sz="1700" kern="1200" dirty="0"/>
            <a:t>cube</a:t>
          </a:r>
          <a:r>
            <a:rPr lang="zh-CN" sz="1700" kern="1200" dirty="0"/>
            <a:t>）中可以包含多个</a:t>
          </a:r>
          <a:r>
            <a:rPr lang="en-US" sz="1700" kern="1200" dirty="0"/>
            <a:t>segment</a:t>
          </a:r>
          <a:endParaRPr lang="zh-CN" sz="1700" kern="1200" dirty="0"/>
        </a:p>
      </dsp:txBody>
      <dsp:txXfrm>
        <a:off x="3568222" y="414514"/>
        <a:ext cx="2138802" cy="1425868"/>
      </dsp:txXfrm>
    </dsp:sp>
    <dsp:sp modelId="{5611FEB8-42FE-4D60-BFC1-85C6B057697F}">
      <dsp:nvSpPr>
        <dsp:cNvPr id="0" name=""/>
        <dsp:cNvSpPr/>
      </dsp:nvSpPr>
      <dsp:spPr>
        <a:xfrm>
          <a:off x="5707024" y="414514"/>
          <a:ext cx="3564670" cy="1425868"/>
        </a:xfrm>
        <a:prstGeom prst="chevron">
          <a:avLst/>
        </a:prstGeom>
        <a:solidFill>
          <a:schemeClr val="accent6">
            <a:shade val="80000"/>
            <a:hueOff val="247009"/>
            <a:satOff val="13318"/>
            <a:lumOff val="179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 dirty="0"/>
            <a:t>用户定义根据某一个字段进行增量，目前仅支持时间，并且这个字段必须是</a:t>
          </a:r>
          <a:r>
            <a:rPr lang="en-US" sz="1700" kern="1200" dirty="0"/>
            <a:t>hive</a:t>
          </a:r>
          <a:r>
            <a:rPr lang="zh-CN" sz="1700" kern="1200" dirty="0"/>
            <a:t>的一个分区字段</a:t>
          </a:r>
        </a:p>
      </dsp:txBody>
      <dsp:txXfrm>
        <a:off x="6419958" y="414514"/>
        <a:ext cx="2138802" cy="1425868"/>
      </dsp:txXfrm>
    </dsp:sp>
    <dsp:sp modelId="{C929AA9C-6833-4D83-A267-A99D592CCD32}">
      <dsp:nvSpPr>
        <dsp:cNvPr id="0" name=""/>
        <dsp:cNvSpPr/>
      </dsp:nvSpPr>
      <dsp:spPr>
        <a:xfrm>
          <a:off x="8558761" y="414514"/>
          <a:ext cx="3564670" cy="1425868"/>
        </a:xfrm>
        <a:prstGeom prst="chevron">
          <a:avLst/>
        </a:prstGeom>
        <a:solidFill>
          <a:schemeClr val="accent6">
            <a:shade val="80000"/>
            <a:hueOff val="370514"/>
            <a:satOff val="19977"/>
            <a:lumOff val="268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每次查询的时候会查询所有的</a:t>
          </a:r>
          <a:r>
            <a:rPr lang="en-US" sz="1700" kern="1200"/>
            <a:t>segment</a:t>
          </a:r>
          <a:r>
            <a:rPr lang="zh-CN" sz="1700" kern="1200"/>
            <a:t>聚合之后的值进行返回</a:t>
          </a:r>
        </a:p>
      </dsp:txBody>
      <dsp:txXfrm>
        <a:off x="9271695" y="414514"/>
        <a:ext cx="2138802" cy="14258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13BBB-6B50-4F4D-B52B-D7D23C41BB13}">
      <dsp:nvSpPr>
        <dsp:cNvPr id="0" name=""/>
        <dsp:cNvSpPr/>
      </dsp:nvSpPr>
      <dsp:spPr>
        <a:xfrm>
          <a:off x="530637" y="1805"/>
          <a:ext cx="10027957" cy="10854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compression</a:t>
          </a:r>
          <a:endParaRPr lang="zh-CN" sz="6500" kern="1200"/>
        </a:p>
      </dsp:txBody>
      <dsp:txXfrm>
        <a:off x="562429" y="33597"/>
        <a:ext cx="9964373" cy="1021869"/>
      </dsp:txXfrm>
    </dsp:sp>
    <dsp:sp modelId="{F4E16C20-B86B-4B61-BDF3-2E6446EB2039}">
      <dsp:nvSpPr>
        <dsp:cNvPr id="0" name=""/>
        <dsp:cNvSpPr/>
      </dsp:nvSpPr>
      <dsp:spPr>
        <a:xfrm>
          <a:off x="530637" y="1282640"/>
          <a:ext cx="1085453" cy="108545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6F848-A38C-4498-B426-596A3F1883D5}">
      <dsp:nvSpPr>
        <dsp:cNvPr id="0" name=""/>
        <dsp:cNvSpPr/>
      </dsp:nvSpPr>
      <dsp:spPr>
        <a:xfrm>
          <a:off x="1681217" y="1282640"/>
          <a:ext cx="8877377" cy="1085453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HBase table compression</a:t>
          </a:r>
          <a:endParaRPr lang="zh-CN" sz="17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kyiln.properties by kylin.hbase.default.compression.codec</a:t>
          </a:r>
          <a:endParaRPr lang="zh-CN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none, snappy, lzo, gzip and lz4</a:t>
          </a:r>
          <a:endParaRPr lang="zh-CN" sz="1300" kern="1200"/>
        </a:p>
      </dsp:txBody>
      <dsp:txXfrm>
        <a:off x="1734214" y="1335637"/>
        <a:ext cx="8771383" cy="979459"/>
      </dsp:txXfrm>
    </dsp:sp>
    <dsp:sp modelId="{D6DB572B-B630-461C-AFA4-5EA7D3F82DA9}">
      <dsp:nvSpPr>
        <dsp:cNvPr id="0" name=""/>
        <dsp:cNvSpPr/>
      </dsp:nvSpPr>
      <dsp:spPr>
        <a:xfrm>
          <a:off x="530637" y="2498347"/>
          <a:ext cx="1085453" cy="1085453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FFF15-F25B-4482-A85F-0247D90FCA46}">
      <dsp:nvSpPr>
        <dsp:cNvPr id="0" name=""/>
        <dsp:cNvSpPr/>
      </dsp:nvSpPr>
      <dsp:spPr>
        <a:xfrm>
          <a:off x="1681217" y="2498347"/>
          <a:ext cx="8877377" cy="1085453"/>
        </a:xfrm>
        <a:prstGeom prst="roundRect">
          <a:avLst>
            <a:gd name="adj" fmla="val 16670"/>
          </a:avLst>
        </a:prstGeom>
        <a:solidFill>
          <a:schemeClr val="accent3">
            <a:hueOff val="2677148"/>
            <a:satOff val="-4673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Hive output compression</a:t>
          </a:r>
          <a:endParaRPr lang="zh-CN" sz="17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kylin_hive_conf.xml</a:t>
          </a:r>
          <a:endParaRPr lang="zh-CN" sz="1300" kern="1200"/>
        </a:p>
      </dsp:txBody>
      <dsp:txXfrm>
        <a:off x="1734214" y="2551344"/>
        <a:ext cx="8771383" cy="979459"/>
      </dsp:txXfrm>
    </dsp:sp>
    <dsp:sp modelId="{BFE0C91B-C7EB-4E5D-AF81-01519467DD9D}">
      <dsp:nvSpPr>
        <dsp:cNvPr id="0" name=""/>
        <dsp:cNvSpPr/>
      </dsp:nvSpPr>
      <dsp:spPr>
        <a:xfrm>
          <a:off x="530637" y="3714055"/>
          <a:ext cx="1085453" cy="1085453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417103-D589-423E-890B-E7EDC881E9DF}">
      <dsp:nvSpPr>
        <dsp:cNvPr id="0" name=""/>
        <dsp:cNvSpPr/>
      </dsp:nvSpPr>
      <dsp:spPr>
        <a:xfrm>
          <a:off x="1681217" y="3714055"/>
          <a:ext cx="8877377" cy="1085453"/>
        </a:xfrm>
        <a:prstGeom prst="roundRect">
          <a:avLst>
            <a:gd name="adj" fmla="val 16670"/>
          </a:avLst>
        </a:prstGeom>
        <a:solidFill>
          <a:schemeClr val="accent3">
            <a:hueOff val="5354296"/>
            <a:satOff val="-9346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MR jobs output compression</a:t>
          </a:r>
          <a:endParaRPr lang="zh-CN" sz="17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kylin_job_conf.xml and kylin_job_conf_inmem.xml</a:t>
          </a:r>
          <a:endParaRPr lang="zh-CN" sz="1300" kern="1200"/>
        </a:p>
      </dsp:txBody>
      <dsp:txXfrm>
        <a:off x="1734214" y="3767052"/>
        <a:ext cx="8771383" cy="9794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978929-D346-4555-B349-4485ECAF1983}">
      <dsp:nvSpPr>
        <dsp:cNvPr id="0" name=""/>
        <dsp:cNvSpPr/>
      </dsp:nvSpPr>
      <dsp:spPr>
        <a:xfrm rot="3547872">
          <a:off x="2156414" y="3642789"/>
          <a:ext cx="1381391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1381391" y="158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AA3E7A-1BF7-4BFD-A06E-F6D1AC6D0EB6}">
      <dsp:nvSpPr>
        <dsp:cNvPr id="0" name=""/>
        <dsp:cNvSpPr/>
      </dsp:nvSpPr>
      <dsp:spPr>
        <a:xfrm rot="1815280">
          <a:off x="2627166" y="3098426"/>
          <a:ext cx="1035212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1035212" y="158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8103CA-EC95-4108-8DC0-DE546AE91E45}">
      <dsp:nvSpPr>
        <dsp:cNvPr id="0" name=""/>
        <dsp:cNvSpPr/>
      </dsp:nvSpPr>
      <dsp:spPr>
        <a:xfrm>
          <a:off x="2697667" y="2540463"/>
          <a:ext cx="851632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851632" y="158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34FA1C-0C11-442F-A941-E7E899D3C519}">
      <dsp:nvSpPr>
        <dsp:cNvPr id="0" name=""/>
        <dsp:cNvSpPr/>
      </dsp:nvSpPr>
      <dsp:spPr>
        <a:xfrm rot="19776810">
          <a:off x="2628062" y="1985413"/>
          <a:ext cx="1013412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1013412" y="158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1652E-47E2-4698-BCA4-E0D1726D4433}">
      <dsp:nvSpPr>
        <dsp:cNvPr id="0" name=""/>
        <dsp:cNvSpPr/>
      </dsp:nvSpPr>
      <dsp:spPr>
        <a:xfrm rot="18027495">
          <a:off x="2149259" y="1439174"/>
          <a:ext cx="1373130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1373130" y="158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BA4ABD-E282-490F-BEF1-1997E4DF2487}">
      <dsp:nvSpPr>
        <dsp:cNvPr id="0" name=""/>
        <dsp:cNvSpPr/>
      </dsp:nvSpPr>
      <dsp:spPr>
        <a:xfrm>
          <a:off x="1460381" y="1828468"/>
          <a:ext cx="1455630" cy="145563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853C9-2F9C-4385-BB81-FEDF82ADA2DA}">
      <dsp:nvSpPr>
        <dsp:cNvPr id="0" name=""/>
        <dsp:cNvSpPr/>
      </dsp:nvSpPr>
      <dsp:spPr>
        <a:xfrm>
          <a:off x="2300853" y="592"/>
          <a:ext cx="2266905" cy="873378"/>
        </a:xfrm>
        <a:prstGeom prst="ellipse">
          <a:avLst/>
        </a:prstGeom>
        <a:solidFill>
          <a:schemeClr val="accent2">
            <a:hueOff val="361081"/>
            <a:satOff val="-7663"/>
            <a:lumOff val="-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模型构建</a:t>
          </a:r>
        </a:p>
      </dsp:txBody>
      <dsp:txXfrm>
        <a:off x="2632834" y="128495"/>
        <a:ext cx="1602943" cy="617572"/>
      </dsp:txXfrm>
    </dsp:sp>
    <dsp:sp modelId="{569201A5-DABF-4FD4-9937-0E9AF555A782}">
      <dsp:nvSpPr>
        <dsp:cNvPr id="0" name=""/>
        <dsp:cNvSpPr/>
      </dsp:nvSpPr>
      <dsp:spPr>
        <a:xfrm>
          <a:off x="3250488" y="972798"/>
          <a:ext cx="1786862" cy="873378"/>
        </a:xfrm>
        <a:prstGeom prst="ellipse">
          <a:avLst/>
        </a:prstGeom>
        <a:solidFill>
          <a:schemeClr val="accent2">
            <a:hueOff val="722163"/>
            <a:satOff val="-15326"/>
            <a:lumOff val="-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维度定义</a:t>
          </a:r>
        </a:p>
      </dsp:txBody>
      <dsp:txXfrm>
        <a:off x="3512168" y="1100701"/>
        <a:ext cx="1263502" cy="617572"/>
      </dsp:txXfrm>
    </dsp:sp>
    <dsp:sp modelId="{A04EAE42-58C8-4180-A94B-7A4F8AC9181A}">
      <dsp:nvSpPr>
        <dsp:cNvPr id="0" name=""/>
        <dsp:cNvSpPr/>
      </dsp:nvSpPr>
      <dsp:spPr>
        <a:xfrm>
          <a:off x="3549299" y="2119594"/>
          <a:ext cx="1673742" cy="873378"/>
        </a:xfrm>
        <a:prstGeom prst="ellipse">
          <a:avLst/>
        </a:prstGeom>
        <a:solidFill>
          <a:schemeClr val="accent2">
            <a:hueOff val="1083244"/>
            <a:satOff val="-22989"/>
            <a:lumOff val="-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度量定义</a:t>
          </a:r>
        </a:p>
      </dsp:txBody>
      <dsp:txXfrm>
        <a:off x="3794413" y="2247497"/>
        <a:ext cx="1183514" cy="617572"/>
      </dsp:txXfrm>
    </dsp:sp>
    <dsp:sp modelId="{FC110BE9-59D1-4700-9A4E-7C36FF61E668}">
      <dsp:nvSpPr>
        <dsp:cNvPr id="0" name=""/>
        <dsp:cNvSpPr/>
      </dsp:nvSpPr>
      <dsp:spPr>
        <a:xfrm>
          <a:off x="3302257" y="3266390"/>
          <a:ext cx="1704030" cy="873378"/>
        </a:xfrm>
        <a:prstGeom prst="ellipse">
          <a:avLst/>
        </a:prstGeom>
        <a:solidFill>
          <a:schemeClr val="accent2">
            <a:hueOff val="1444326"/>
            <a:satOff val="-30652"/>
            <a:lumOff val="-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增量与合并定义</a:t>
          </a:r>
        </a:p>
      </dsp:txBody>
      <dsp:txXfrm>
        <a:off x="3551806" y="3394293"/>
        <a:ext cx="1204932" cy="617572"/>
      </dsp:txXfrm>
    </dsp:sp>
    <dsp:sp modelId="{F218DF11-7A9B-4504-B37C-3DEC638F03B3}">
      <dsp:nvSpPr>
        <dsp:cNvPr id="0" name=""/>
        <dsp:cNvSpPr/>
      </dsp:nvSpPr>
      <dsp:spPr>
        <a:xfrm>
          <a:off x="2403458" y="4238597"/>
          <a:ext cx="2102736" cy="873378"/>
        </a:xfrm>
        <a:prstGeom prst="ellipse">
          <a:avLst/>
        </a:prstGeom>
        <a:solidFill>
          <a:schemeClr val="accent2">
            <a:hueOff val="1805407"/>
            <a:satOff val="-38315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高级参数配置</a:t>
          </a:r>
        </a:p>
      </dsp:txBody>
      <dsp:txXfrm>
        <a:off x="2711397" y="4366500"/>
        <a:ext cx="1486858" cy="6175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2F142-C90D-450A-83D3-6E87B6C6C1E8}">
      <dsp:nvSpPr>
        <dsp:cNvPr id="0" name=""/>
        <dsp:cNvSpPr/>
      </dsp:nvSpPr>
      <dsp:spPr>
        <a:xfrm>
          <a:off x="0" y="19736"/>
          <a:ext cx="9073008" cy="7798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1</a:t>
          </a:r>
          <a:r>
            <a:rPr lang="zh-CN" sz="3100" kern="1200"/>
            <a:t>，</a:t>
          </a:r>
          <a:r>
            <a:rPr lang="en-US" sz="3100" kern="1200"/>
            <a:t>dimension</a:t>
          </a:r>
          <a:r>
            <a:rPr lang="zh-CN" sz="3100" kern="1200"/>
            <a:t>的优化</a:t>
          </a:r>
        </a:p>
      </dsp:txBody>
      <dsp:txXfrm>
        <a:off x="38067" y="57803"/>
        <a:ext cx="8996874" cy="703671"/>
      </dsp:txXfrm>
    </dsp:sp>
    <dsp:sp modelId="{FAE2B5FB-00F2-4FCD-B71A-453428912102}">
      <dsp:nvSpPr>
        <dsp:cNvPr id="0" name=""/>
        <dsp:cNvSpPr/>
      </dsp:nvSpPr>
      <dsp:spPr>
        <a:xfrm>
          <a:off x="0" y="888821"/>
          <a:ext cx="9073008" cy="779805"/>
        </a:xfrm>
        <a:prstGeom prst="roundRect">
          <a:avLst/>
        </a:prstGeom>
        <a:solidFill>
          <a:schemeClr val="accent2">
            <a:hueOff val="902704"/>
            <a:satOff val="-19157"/>
            <a:lumOff val="-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2</a:t>
          </a:r>
          <a:r>
            <a:rPr lang="zh-CN" sz="3100" kern="1200"/>
            <a:t>，</a:t>
          </a:r>
          <a:r>
            <a:rPr lang="en-US" sz="3100" kern="1200"/>
            <a:t>hbase</a:t>
          </a:r>
          <a:r>
            <a:rPr lang="zh-CN" sz="3100" kern="1200"/>
            <a:t>的优化</a:t>
          </a:r>
        </a:p>
      </dsp:txBody>
      <dsp:txXfrm>
        <a:off x="38067" y="926888"/>
        <a:ext cx="8996874" cy="703671"/>
      </dsp:txXfrm>
    </dsp:sp>
    <dsp:sp modelId="{A44A5CCB-17D9-46AA-B5BE-30CC57B62A79}">
      <dsp:nvSpPr>
        <dsp:cNvPr id="0" name=""/>
        <dsp:cNvSpPr/>
      </dsp:nvSpPr>
      <dsp:spPr>
        <a:xfrm>
          <a:off x="0" y="1757906"/>
          <a:ext cx="9073008" cy="779805"/>
        </a:xfrm>
        <a:prstGeom prst="roundRect">
          <a:avLst/>
        </a:prstGeom>
        <a:solidFill>
          <a:schemeClr val="accent2">
            <a:hueOff val="1805407"/>
            <a:satOff val="-38315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3</a:t>
          </a:r>
          <a:r>
            <a:rPr lang="zh-CN" sz="3100" kern="1200"/>
            <a:t>，</a:t>
          </a:r>
          <a:r>
            <a:rPr lang="en-US" sz="3100" kern="1200"/>
            <a:t>YARN</a:t>
          </a:r>
          <a:r>
            <a:rPr lang="zh-CN" sz="3100" kern="1200"/>
            <a:t>的资源分配优化</a:t>
          </a:r>
        </a:p>
      </dsp:txBody>
      <dsp:txXfrm>
        <a:off x="38067" y="1795973"/>
        <a:ext cx="8996874" cy="70367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551E3-DBFA-45DD-A6BE-D716416DEA82}">
      <dsp:nvSpPr>
        <dsp:cNvPr id="0" name=""/>
        <dsp:cNvSpPr/>
      </dsp:nvSpPr>
      <dsp:spPr>
        <a:xfrm>
          <a:off x="242993" y="1090657"/>
          <a:ext cx="926767" cy="926767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EDEB935-D3C3-4364-9611-3B488D4DD77A}">
      <dsp:nvSpPr>
        <dsp:cNvPr id="0" name=""/>
        <dsp:cNvSpPr/>
      </dsp:nvSpPr>
      <dsp:spPr>
        <a:xfrm>
          <a:off x="706377" y="1090657"/>
          <a:ext cx="4944644" cy="926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衍生维度：维表中可以由主键推导出值的列可以作为衍⽣维度。</a:t>
          </a:r>
        </a:p>
      </dsp:txBody>
      <dsp:txXfrm>
        <a:off x="706377" y="1090657"/>
        <a:ext cx="4944644" cy="926767"/>
      </dsp:txXfrm>
    </dsp:sp>
    <dsp:sp modelId="{B1C6245D-523B-4D2C-84AF-436E61590747}">
      <dsp:nvSpPr>
        <dsp:cNvPr id="0" name=""/>
        <dsp:cNvSpPr/>
      </dsp:nvSpPr>
      <dsp:spPr>
        <a:xfrm>
          <a:off x="242993" y="2017424"/>
          <a:ext cx="926767" cy="926767"/>
        </a:xfrm>
        <a:prstGeom prst="ellipse">
          <a:avLst/>
        </a:prstGeom>
        <a:solidFill>
          <a:schemeClr val="accent2">
            <a:alpha val="50000"/>
            <a:hueOff val="902704"/>
            <a:satOff val="-19157"/>
            <a:lumOff val="-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79D32D5-9BFA-4A46-AB7F-3348D300021F}">
      <dsp:nvSpPr>
        <dsp:cNvPr id="0" name=""/>
        <dsp:cNvSpPr/>
      </dsp:nvSpPr>
      <dsp:spPr>
        <a:xfrm>
          <a:off x="706377" y="2017424"/>
          <a:ext cx="4944644" cy="926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使用场景：以星型模型接入时。例如用户维表可以从</a:t>
          </a:r>
          <a:r>
            <a:rPr lang="en-US" sz="1900" kern="1200"/>
            <a:t>userid</a:t>
          </a:r>
          <a:r>
            <a:rPr lang="zh-CN" sz="1900" kern="1200"/>
            <a:t>推导出用户的姓名，年龄，性别。</a:t>
          </a:r>
        </a:p>
      </dsp:txBody>
      <dsp:txXfrm>
        <a:off x="706377" y="2017424"/>
        <a:ext cx="4944644" cy="926767"/>
      </dsp:txXfrm>
    </dsp:sp>
    <dsp:sp modelId="{31AFBC6F-11B3-446C-B9D7-3380B562FF38}">
      <dsp:nvSpPr>
        <dsp:cNvPr id="0" name=""/>
        <dsp:cNvSpPr/>
      </dsp:nvSpPr>
      <dsp:spPr>
        <a:xfrm>
          <a:off x="242993" y="2944192"/>
          <a:ext cx="926767" cy="926767"/>
        </a:xfrm>
        <a:prstGeom prst="ellipse">
          <a:avLst/>
        </a:prstGeom>
        <a:solidFill>
          <a:schemeClr val="accent2">
            <a:alpha val="50000"/>
            <a:hueOff val="1805407"/>
            <a:satOff val="-38315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9581746-5E82-40F3-8950-59D93C71E7BE}">
      <dsp:nvSpPr>
        <dsp:cNvPr id="0" name=""/>
        <dsp:cNvSpPr/>
      </dsp:nvSpPr>
      <dsp:spPr>
        <a:xfrm>
          <a:off x="706377" y="2944192"/>
          <a:ext cx="4944644" cy="926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优化效果：维度表的</a:t>
          </a:r>
          <a:r>
            <a:rPr lang="en-US" sz="1900" kern="1200" dirty="0"/>
            <a:t>N</a:t>
          </a:r>
          <a:r>
            <a:rPr lang="zh-CN" sz="1900" kern="1200" dirty="0"/>
            <a:t>个维度组合成的</a:t>
          </a:r>
          <a:r>
            <a:rPr lang="en-US" sz="1900" kern="1200" dirty="0"/>
            <a:t>cuboid</a:t>
          </a:r>
          <a:r>
            <a:rPr lang="zh-CN" sz="1900" kern="1200" dirty="0"/>
            <a:t>个数会从</a:t>
          </a:r>
          <a:r>
            <a:rPr lang="en-US" sz="1900" kern="1200" dirty="0"/>
            <a:t>2</a:t>
          </a:r>
          <a:r>
            <a:rPr lang="zh-CN" sz="1900" kern="1200" dirty="0"/>
            <a:t>的</a:t>
          </a:r>
          <a:r>
            <a:rPr lang="en-US" sz="1900" kern="1200" dirty="0"/>
            <a:t>N</a:t>
          </a:r>
          <a:r>
            <a:rPr lang="zh-CN" sz="1900" kern="1200" dirty="0"/>
            <a:t>次方降为</a:t>
          </a:r>
          <a:r>
            <a:rPr lang="en-US" sz="1900" kern="1200" dirty="0"/>
            <a:t>2</a:t>
          </a:r>
          <a:r>
            <a:rPr lang="zh-CN" sz="1900" kern="1200" dirty="0"/>
            <a:t>。</a:t>
          </a:r>
        </a:p>
      </dsp:txBody>
      <dsp:txXfrm>
        <a:off x="706377" y="2944192"/>
        <a:ext cx="4944644" cy="926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3#1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2016/11/23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156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480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077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031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772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271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03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73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471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735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338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305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658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314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140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208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307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914650"/>
            <a:ext cx="10363200" cy="1712080"/>
          </a:xfrm>
        </p:spPr>
        <p:txBody>
          <a:bodyPr anchor="b">
            <a:normAutofit/>
          </a:bodyPr>
          <a:lstStyle>
            <a:lvl1pPr algn="ctr">
              <a:defRPr sz="600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626730"/>
            <a:ext cx="10363200" cy="729330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A499-D05E-4388-AD84-6236A3C7AF84}" type="datetimeFigureOut">
              <a:rPr lang="zh-CN" altLang="en-US" smtClean="0"/>
              <a:t>2016/11/23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9B77-C9D5-4518-8E9E-662D7D4F37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A499-D05E-4388-AD84-6236A3C7AF84}" type="datetimeFigureOut">
              <a:rPr lang="zh-CN" altLang="en-US" smtClean="0"/>
              <a:t>2016/11/23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9B77-C9D5-4518-8E9E-662D7D4F374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>
          <a:xfrm>
            <a:off x="838200" y="400050"/>
            <a:ext cx="10515600" cy="5810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 bwMode="auto">
          <a:xfrm>
            <a:off x="3588015" y="1143001"/>
            <a:ext cx="5015971" cy="5160293"/>
          </a:xfrm>
          <a:custGeom>
            <a:avLst/>
            <a:gdLst>
              <a:gd name="connsiteX0" fmla="*/ 214850 w 2503291"/>
              <a:gd name="connsiteY0" fmla="*/ 2786553 h 3077029"/>
              <a:gd name="connsiteX1" fmla="*/ 214850 w 2503291"/>
              <a:gd name="connsiteY1" fmla="*/ 2828116 h 3077029"/>
              <a:gd name="connsiteX2" fmla="*/ 2288440 w 2503291"/>
              <a:gd name="connsiteY2" fmla="*/ 2828116 h 3077029"/>
              <a:gd name="connsiteX3" fmla="*/ 2288440 w 2503291"/>
              <a:gd name="connsiteY3" fmla="*/ 2786553 h 3077029"/>
              <a:gd name="connsiteX4" fmla="*/ 0 w 2503291"/>
              <a:gd name="connsiteY4" fmla="*/ 0 h 3077029"/>
              <a:gd name="connsiteX5" fmla="*/ 2503291 w 2503291"/>
              <a:gd name="connsiteY5" fmla="*/ 0 h 3077029"/>
              <a:gd name="connsiteX6" fmla="*/ 2503291 w 2503291"/>
              <a:gd name="connsiteY6" fmla="*/ 3077029 h 3077029"/>
              <a:gd name="connsiteX7" fmla="*/ 0 w 2503291"/>
              <a:gd name="connsiteY7" fmla="*/ 3077029 h 307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291" h="3077029">
                <a:moveTo>
                  <a:pt x="214850" y="2786553"/>
                </a:moveTo>
                <a:lnTo>
                  <a:pt x="214850" y="2828116"/>
                </a:lnTo>
                <a:lnTo>
                  <a:pt x="2288440" y="2828116"/>
                </a:lnTo>
                <a:lnTo>
                  <a:pt x="2288440" y="2786553"/>
                </a:lnTo>
                <a:close/>
                <a:moveTo>
                  <a:pt x="0" y="0"/>
                </a:moveTo>
                <a:lnTo>
                  <a:pt x="2503291" y="0"/>
                </a:lnTo>
                <a:lnTo>
                  <a:pt x="2503291" y="3077029"/>
                </a:lnTo>
                <a:lnTo>
                  <a:pt x="0" y="307702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80000"/>
                </a:schemeClr>
              </a:gs>
              <a:gs pos="100000">
                <a:schemeClr val="bg1">
                  <a:alpha val="4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任意多边形 8"/>
          <p:cNvSpPr/>
          <p:nvPr/>
        </p:nvSpPr>
        <p:spPr bwMode="auto">
          <a:xfrm flipV="1">
            <a:off x="3588015" y="1048014"/>
            <a:ext cx="5015971" cy="203231"/>
          </a:xfrm>
          <a:custGeom>
            <a:avLst/>
            <a:gdLst>
              <a:gd name="connsiteX0" fmla="*/ 0 w 2503291"/>
              <a:gd name="connsiteY0" fmla="*/ 120650 h 120650"/>
              <a:gd name="connsiteX1" fmla="*/ 2503291 w 2503291"/>
              <a:gd name="connsiteY1" fmla="*/ 120650 h 120650"/>
              <a:gd name="connsiteX2" fmla="*/ 2503291 w 2503291"/>
              <a:gd name="connsiteY2" fmla="*/ 57150 h 120650"/>
              <a:gd name="connsiteX3" fmla="*/ 1317204 w 2503291"/>
              <a:gd name="connsiteY3" fmla="*/ 57150 h 120650"/>
              <a:gd name="connsiteX4" fmla="*/ 1253584 w 2503291"/>
              <a:gd name="connsiteY4" fmla="*/ 0 h 120650"/>
              <a:gd name="connsiteX5" fmla="*/ 1189964 w 2503291"/>
              <a:gd name="connsiteY5" fmla="*/ 57150 h 120650"/>
              <a:gd name="connsiteX6" fmla="*/ 0 w 2503291"/>
              <a:gd name="connsiteY6" fmla="*/ 57150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3291" h="120650">
                <a:moveTo>
                  <a:pt x="0" y="120650"/>
                </a:moveTo>
                <a:lnTo>
                  <a:pt x="2503291" y="120650"/>
                </a:lnTo>
                <a:lnTo>
                  <a:pt x="2503291" y="57150"/>
                </a:lnTo>
                <a:lnTo>
                  <a:pt x="1317204" y="57150"/>
                </a:lnTo>
                <a:lnTo>
                  <a:pt x="1253584" y="0"/>
                </a:lnTo>
                <a:lnTo>
                  <a:pt x="1189964" y="57150"/>
                </a:lnTo>
                <a:lnTo>
                  <a:pt x="0" y="571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35000" lnSpcReduction="20000"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119608" y="1467777"/>
            <a:ext cx="1952783" cy="146458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702744" y="1733487"/>
            <a:ext cx="786512" cy="933168"/>
            <a:chOff x="2910866" y="3859083"/>
            <a:chExt cx="763252" cy="1207431"/>
          </a:xfrm>
          <a:solidFill>
            <a:schemeClr val="tx1"/>
          </a:solidFill>
        </p:grpSpPr>
        <p:sp>
          <p:nvSpPr>
            <p:cNvPr id="12" name="Freeform 92"/>
            <p:cNvSpPr>
              <a:spLocks noEditPoints="1"/>
            </p:cNvSpPr>
            <p:nvPr/>
          </p:nvSpPr>
          <p:spPr bwMode="auto">
            <a:xfrm>
              <a:off x="2910866" y="4478964"/>
              <a:ext cx="763252" cy="545382"/>
            </a:xfrm>
            <a:custGeom>
              <a:avLst/>
              <a:gdLst>
                <a:gd name="T0" fmla="*/ 348 w 348"/>
                <a:gd name="T1" fmla="*/ 77 h 249"/>
                <a:gd name="T2" fmla="*/ 348 w 348"/>
                <a:gd name="T3" fmla="*/ 156 h 249"/>
                <a:gd name="T4" fmla="*/ 320 w 348"/>
                <a:gd name="T5" fmla="*/ 184 h 249"/>
                <a:gd name="T6" fmla="*/ 277 w 348"/>
                <a:gd name="T7" fmla="*/ 184 h 249"/>
                <a:gd name="T8" fmla="*/ 277 w 348"/>
                <a:gd name="T9" fmla="*/ 249 h 249"/>
                <a:gd name="T10" fmla="*/ 0 w 348"/>
                <a:gd name="T11" fmla="*/ 249 h 249"/>
                <a:gd name="T12" fmla="*/ 0 w 348"/>
                <a:gd name="T13" fmla="*/ 0 h 249"/>
                <a:gd name="T14" fmla="*/ 277 w 348"/>
                <a:gd name="T15" fmla="*/ 0 h 249"/>
                <a:gd name="T16" fmla="*/ 277 w 348"/>
                <a:gd name="T17" fmla="*/ 49 h 249"/>
                <a:gd name="T18" fmla="*/ 320 w 348"/>
                <a:gd name="T19" fmla="*/ 49 h 249"/>
                <a:gd name="T20" fmla="*/ 348 w 348"/>
                <a:gd name="T21" fmla="*/ 77 h 249"/>
                <a:gd name="T22" fmla="*/ 327 w 348"/>
                <a:gd name="T23" fmla="*/ 143 h 249"/>
                <a:gd name="T24" fmla="*/ 327 w 348"/>
                <a:gd name="T25" fmla="*/ 90 h 249"/>
                <a:gd name="T26" fmla="*/ 308 w 348"/>
                <a:gd name="T27" fmla="*/ 71 h 249"/>
                <a:gd name="T28" fmla="*/ 277 w 348"/>
                <a:gd name="T29" fmla="*/ 71 h 249"/>
                <a:gd name="T30" fmla="*/ 277 w 348"/>
                <a:gd name="T31" fmla="*/ 162 h 249"/>
                <a:gd name="T32" fmla="*/ 308 w 348"/>
                <a:gd name="T33" fmla="*/ 162 h 249"/>
                <a:gd name="T34" fmla="*/ 327 w 348"/>
                <a:gd name="T35" fmla="*/ 14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8" h="249">
                  <a:moveTo>
                    <a:pt x="348" y="77"/>
                  </a:moveTo>
                  <a:cubicBezTo>
                    <a:pt x="348" y="156"/>
                    <a:pt x="348" y="156"/>
                    <a:pt x="348" y="156"/>
                  </a:cubicBezTo>
                  <a:cubicBezTo>
                    <a:pt x="348" y="171"/>
                    <a:pt x="336" y="184"/>
                    <a:pt x="320" y="184"/>
                  </a:cubicBezTo>
                  <a:cubicBezTo>
                    <a:pt x="277" y="184"/>
                    <a:pt x="277" y="184"/>
                    <a:pt x="277" y="184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77" y="49"/>
                    <a:pt x="277" y="49"/>
                    <a:pt x="277" y="49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36" y="49"/>
                    <a:pt x="348" y="62"/>
                    <a:pt x="348" y="77"/>
                  </a:cubicBezTo>
                  <a:close/>
                  <a:moveTo>
                    <a:pt x="327" y="143"/>
                  </a:moveTo>
                  <a:cubicBezTo>
                    <a:pt x="327" y="90"/>
                    <a:pt x="327" y="90"/>
                    <a:pt x="327" y="90"/>
                  </a:cubicBezTo>
                  <a:cubicBezTo>
                    <a:pt x="327" y="79"/>
                    <a:pt x="318" y="71"/>
                    <a:pt x="308" y="71"/>
                  </a:cubicBezTo>
                  <a:cubicBezTo>
                    <a:pt x="277" y="71"/>
                    <a:pt x="277" y="71"/>
                    <a:pt x="277" y="71"/>
                  </a:cubicBezTo>
                  <a:cubicBezTo>
                    <a:pt x="277" y="162"/>
                    <a:pt x="277" y="162"/>
                    <a:pt x="277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18" y="162"/>
                    <a:pt x="327" y="154"/>
                    <a:pt x="327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>
              <a:normAutofit lnSpcReduction="10000"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Freeform 93"/>
            <p:cNvSpPr/>
            <p:nvPr/>
          </p:nvSpPr>
          <p:spPr bwMode="auto">
            <a:xfrm>
              <a:off x="3387370" y="3878764"/>
              <a:ext cx="80121" cy="127912"/>
            </a:xfrm>
            <a:custGeom>
              <a:avLst/>
              <a:gdLst>
                <a:gd name="T0" fmla="*/ 38 w 57"/>
                <a:gd name="T1" fmla="*/ 0 h 91"/>
                <a:gd name="T2" fmla="*/ 57 w 57"/>
                <a:gd name="T3" fmla="*/ 91 h 91"/>
                <a:gd name="T4" fmla="*/ 0 w 57"/>
                <a:gd name="T5" fmla="*/ 84 h 91"/>
                <a:gd name="T6" fmla="*/ 38 w 57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1">
                  <a:moveTo>
                    <a:pt x="38" y="0"/>
                  </a:moveTo>
                  <a:lnTo>
                    <a:pt x="57" y="91"/>
                  </a:lnTo>
                  <a:lnTo>
                    <a:pt x="0" y="84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>
              <a:normAutofit fontScale="25000" lnSpcReduction="20000"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Freeform 94"/>
            <p:cNvSpPr/>
            <p:nvPr/>
          </p:nvSpPr>
          <p:spPr bwMode="auto">
            <a:xfrm>
              <a:off x="2950225" y="5039807"/>
              <a:ext cx="517268" cy="26707"/>
            </a:xfrm>
            <a:custGeom>
              <a:avLst/>
              <a:gdLst>
                <a:gd name="T0" fmla="*/ 0 w 236"/>
                <a:gd name="T1" fmla="*/ 0 h 12"/>
                <a:gd name="T2" fmla="*/ 236 w 236"/>
                <a:gd name="T3" fmla="*/ 0 h 12"/>
                <a:gd name="T4" fmla="*/ 221 w 236"/>
                <a:gd name="T5" fmla="*/ 12 h 12"/>
                <a:gd name="T6" fmla="*/ 15 w 236"/>
                <a:gd name="T7" fmla="*/ 12 h 12"/>
                <a:gd name="T8" fmla="*/ 0 w 23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12">
                  <a:moveTo>
                    <a:pt x="0" y="0"/>
                  </a:moveTo>
                  <a:cubicBezTo>
                    <a:pt x="236" y="0"/>
                    <a:pt x="236" y="0"/>
                    <a:pt x="236" y="0"/>
                  </a:cubicBezTo>
                  <a:cubicBezTo>
                    <a:pt x="234" y="7"/>
                    <a:pt x="228" y="12"/>
                    <a:pt x="221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8" y="12"/>
                    <a:pt x="2" y="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>
              <a:normAutofit fontScale="25000" lnSpcReduction="20000"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Freeform 95"/>
            <p:cNvSpPr/>
            <p:nvPr/>
          </p:nvSpPr>
          <p:spPr bwMode="auto">
            <a:xfrm>
              <a:off x="3329744" y="4010891"/>
              <a:ext cx="136345" cy="446989"/>
            </a:xfrm>
            <a:custGeom>
              <a:avLst/>
              <a:gdLst>
                <a:gd name="T0" fmla="*/ 97 w 97"/>
                <a:gd name="T1" fmla="*/ 8 h 318"/>
                <a:gd name="T2" fmla="*/ 59 w 97"/>
                <a:gd name="T3" fmla="*/ 318 h 318"/>
                <a:gd name="T4" fmla="*/ 0 w 97"/>
                <a:gd name="T5" fmla="*/ 318 h 318"/>
                <a:gd name="T6" fmla="*/ 39 w 97"/>
                <a:gd name="T7" fmla="*/ 0 h 318"/>
                <a:gd name="T8" fmla="*/ 97 w 97"/>
                <a:gd name="T9" fmla="*/ 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18">
                  <a:moveTo>
                    <a:pt x="97" y="8"/>
                  </a:moveTo>
                  <a:lnTo>
                    <a:pt x="59" y="318"/>
                  </a:lnTo>
                  <a:lnTo>
                    <a:pt x="0" y="318"/>
                  </a:lnTo>
                  <a:lnTo>
                    <a:pt x="39" y="0"/>
                  </a:lnTo>
                  <a:lnTo>
                    <a:pt x="97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>
              <a:normAutofit fontScale="85000" lnSpcReduction="20000"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Rectangle 96"/>
            <p:cNvSpPr>
              <a:spLocks noChangeArrowheads="1"/>
            </p:cNvSpPr>
            <p:nvPr/>
          </p:nvSpPr>
          <p:spPr bwMode="auto">
            <a:xfrm>
              <a:off x="3176537" y="3996835"/>
              <a:ext cx="81526" cy="46104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normAutofit fontScale="85000" lnSpcReduction="20000"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Freeform 97"/>
            <p:cNvSpPr/>
            <p:nvPr/>
          </p:nvSpPr>
          <p:spPr bwMode="auto">
            <a:xfrm>
              <a:off x="3176534" y="3859083"/>
              <a:ext cx="81526" cy="123694"/>
            </a:xfrm>
            <a:custGeom>
              <a:avLst/>
              <a:gdLst>
                <a:gd name="T0" fmla="*/ 30 w 58"/>
                <a:gd name="T1" fmla="*/ 0 h 88"/>
                <a:gd name="T2" fmla="*/ 58 w 58"/>
                <a:gd name="T3" fmla="*/ 88 h 88"/>
                <a:gd name="T4" fmla="*/ 0 w 58"/>
                <a:gd name="T5" fmla="*/ 88 h 88"/>
                <a:gd name="T6" fmla="*/ 30 w 58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88">
                  <a:moveTo>
                    <a:pt x="30" y="0"/>
                  </a:moveTo>
                  <a:lnTo>
                    <a:pt x="58" y="88"/>
                  </a:lnTo>
                  <a:lnTo>
                    <a:pt x="0" y="88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>
              <a:normAutofit fontScale="25000" lnSpcReduction="20000"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Freeform 98"/>
            <p:cNvSpPr/>
            <p:nvPr/>
          </p:nvSpPr>
          <p:spPr bwMode="auto">
            <a:xfrm>
              <a:off x="2975529" y="4012299"/>
              <a:ext cx="133535" cy="445583"/>
            </a:xfrm>
            <a:custGeom>
              <a:avLst/>
              <a:gdLst>
                <a:gd name="T0" fmla="*/ 57 w 95"/>
                <a:gd name="T1" fmla="*/ 0 h 317"/>
                <a:gd name="T2" fmla="*/ 95 w 95"/>
                <a:gd name="T3" fmla="*/ 317 h 317"/>
                <a:gd name="T4" fmla="*/ 37 w 95"/>
                <a:gd name="T5" fmla="*/ 317 h 317"/>
                <a:gd name="T6" fmla="*/ 0 w 95"/>
                <a:gd name="T7" fmla="*/ 7 h 317"/>
                <a:gd name="T8" fmla="*/ 57 w 95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17">
                  <a:moveTo>
                    <a:pt x="57" y="0"/>
                  </a:moveTo>
                  <a:lnTo>
                    <a:pt x="95" y="317"/>
                  </a:lnTo>
                  <a:lnTo>
                    <a:pt x="37" y="317"/>
                  </a:lnTo>
                  <a:lnTo>
                    <a:pt x="0" y="7"/>
                  </a:lnTo>
                  <a:lnTo>
                    <a:pt x="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>
              <a:normAutofit fontScale="85000" lnSpcReduction="20000"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Freeform 99"/>
            <p:cNvSpPr/>
            <p:nvPr/>
          </p:nvSpPr>
          <p:spPr bwMode="auto">
            <a:xfrm>
              <a:off x="2972715" y="3881562"/>
              <a:ext cx="81526" cy="126506"/>
            </a:xfrm>
            <a:custGeom>
              <a:avLst/>
              <a:gdLst>
                <a:gd name="T0" fmla="*/ 19 w 58"/>
                <a:gd name="T1" fmla="*/ 0 h 90"/>
                <a:gd name="T2" fmla="*/ 58 w 58"/>
                <a:gd name="T3" fmla="*/ 82 h 90"/>
                <a:gd name="T4" fmla="*/ 0 w 58"/>
                <a:gd name="T5" fmla="*/ 90 h 90"/>
                <a:gd name="T6" fmla="*/ 19 w 58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90">
                  <a:moveTo>
                    <a:pt x="19" y="0"/>
                  </a:moveTo>
                  <a:lnTo>
                    <a:pt x="58" y="82"/>
                  </a:lnTo>
                  <a:lnTo>
                    <a:pt x="0" y="90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>
              <a:normAutofit fontScale="25000" lnSpcReduction="20000"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F3DA499-D05E-4388-AD84-6236A3C7AF84}" type="datetimeFigureOut">
              <a:rPr lang="zh-CN" altLang="en-US" smtClean="0"/>
              <a:t>2016/11/23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EF69B77-C9D5-4518-8E9E-662D7D4F374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599" y="3065629"/>
            <a:ext cx="4114801" cy="274161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/>
                </a:solidFill>
              </a:defRPr>
            </a:lvl2pPr>
            <a:lvl3pPr marL="914400" indent="0" algn="ctr">
              <a:buNone/>
              <a:defRPr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/>
                </a:solidFill>
              </a:defRPr>
            </a:lvl4pPr>
            <a:lvl5pPr marL="1828800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2209799"/>
            <a:ext cx="10515600" cy="1333501"/>
          </a:xfrm>
        </p:spPr>
        <p:txBody>
          <a:bodyPr anchor="b">
            <a:noAutofit/>
          </a:bodyPr>
          <a:lstStyle>
            <a:lvl1pPr algn="ctr">
              <a:defRPr sz="720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732214"/>
            <a:ext cx="10515600" cy="935035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A499-D05E-4388-AD84-6236A3C7AF84}" type="datetimeFigureOut">
              <a:rPr lang="zh-CN" altLang="en-US" smtClean="0"/>
              <a:t>2016/11/23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9B77-C9D5-4518-8E9E-662D7D4F37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 bwMode="auto">
          <a:xfrm>
            <a:off x="924636" y="1137790"/>
            <a:ext cx="5002789" cy="5146733"/>
          </a:xfrm>
          <a:custGeom>
            <a:avLst/>
            <a:gdLst>
              <a:gd name="connsiteX0" fmla="*/ 214850 w 2503291"/>
              <a:gd name="connsiteY0" fmla="*/ 2786553 h 3077029"/>
              <a:gd name="connsiteX1" fmla="*/ 214850 w 2503291"/>
              <a:gd name="connsiteY1" fmla="*/ 2828116 h 3077029"/>
              <a:gd name="connsiteX2" fmla="*/ 2288440 w 2503291"/>
              <a:gd name="connsiteY2" fmla="*/ 2828116 h 3077029"/>
              <a:gd name="connsiteX3" fmla="*/ 2288440 w 2503291"/>
              <a:gd name="connsiteY3" fmla="*/ 2786553 h 3077029"/>
              <a:gd name="connsiteX4" fmla="*/ 0 w 2503291"/>
              <a:gd name="connsiteY4" fmla="*/ 0 h 3077029"/>
              <a:gd name="connsiteX5" fmla="*/ 2503291 w 2503291"/>
              <a:gd name="connsiteY5" fmla="*/ 0 h 3077029"/>
              <a:gd name="connsiteX6" fmla="*/ 2503291 w 2503291"/>
              <a:gd name="connsiteY6" fmla="*/ 3077029 h 3077029"/>
              <a:gd name="connsiteX7" fmla="*/ 0 w 2503291"/>
              <a:gd name="connsiteY7" fmla="*/ 3077029 h 307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291" h="3077029">
                <a:moveTo>
                  <a:pt x="214850" y="2786553"/>
                </a:moveTo>
                <a:lnTo>
                  <a:pt x="214850" y="2828116"/>
                </a:lnTo>
                <a:lnTo>
                  <a:pt x="2288440" y="2828116"/>
                </a:lnTo>
                <a:lnTo>
                  <a:pt x="2288440" y="2786553"/>
                </a:lnTo>
                <a:close/>
                <a:moveTo>
                  <a:pt x="0" y="0"/>
                </a:moveTo>
                <a:lnTo>
                  <a:pt x="2503291" y="0"/>
                </a:lnTo>
                <a:lnTo>
                  <a:pt x="2503291" y="3077029"/>
                </a:lnTo>
                <a:lnTo>
                  <a:pt x="0" y="307702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80000"/>
                </a:schemeClr>
              </a:gs>
              <a:gs pos="100000">
                <a:schemeClr val="bg1">
                  <a:alpha val="4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 flipV="1">
            <a:off x="924636" y="1043053"/>
            <a:ext cx="5002789" cy="202697"/>
          </a:xfrm>
          <a:custGeom>
            <a:avLst/>
            <a:gdLst>
              <a:gd name="connsiteX0" fmla="*/ 0 w 2503291"/>
              <a:gd name="connsiteY0" fmla="*/ 120650 h 120650"/>
              <a:gd name="connsiteX1" fmla="*/ 2503291 w 2503291"/>
              <a:gd name="connsiteY1" fmla="*/ 120650 h 120650"/>
              <a:gd name="connsiteX2" fmla="*/ 2503291 w 2503291"/>
              <a:gd name="connsiteY2" fmla="*/ 57150 h 120650"/>
              <a:gd name="connsiteX3" fmla="*/ 1317204 w 2503291"/>
              <a:gd name="connsiteY3" fmla="*/ 57150 h 120650"/>
              <a:gd name="connsiteX4" fmla="*/ 1253584 w 2503291"/>
              <a:gd name="connsiteY4" fmla="*/ 0 h 120650"/>
              <a:gd name="connsiteX5" fmla="*/ 1189964 w 2503291"/>
              <a:gd name="connsiteY5" fmla="*/ 57150 h 120650"/>
              <a:gd name="connsiteX6" fmla="*/ 0 w 2503291"/>
              <a:gd name="connsiteY6" fmla="*/ 57150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3291" h="120650">
                <a:moveTo>
                  <a:pt x="0" y="120650"/>
                </a:moveTo>
                <a:lnTo>
                  <a:pt x="2503291" y="120650"/>
                </a:lnTo>
                <a:lnTo>
                  <a:pt x="2503291" y="57150"/>
                </a:lnTo>
                <a:lnTo>
                  <a:pt x="1317204" y="57150"/>
                </a:lnTo>
                <a:lnTo>
                  <a:pt x="1253584" y="0"/>
                </a:lnTo>
                <a:lnTo>
                  <a:pt x="1189964" y="57150"/>
                </a:lnTo>
                <a:lnTo>
                  <a:pt x="0" y="571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452205" y="1504431"/>
            <a:ext cx="1947652" cy="146073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033809" y="1769442"/>
            <a:ext cx="784445" cy="930715"/>
            <a:chOff x="2910866" y="3859083"/>
            <a:chExt cx="763252" cy="1207431"/>
          </a:xfrm>
          <a:solidFill>
            <a:schemeClr val="tx1"/>
          </a:solidFill>
        </p:grpSpPr>
        <p:sp>
          <p:nvSpPr>
            <p:cNvPr id="14" name="Freeform 92"/>
            <p:cNvSpPr>
              <a:spLocks noEditPoints="1"/>
            </p:cNvSpPr>
            <p:nvPr/>
          </p:nvSpPr>
          <p:spPr bwMode="auto">
            <a:xfrm>
              <a:off x="2910866" y="4478964"/>
              <a:ext cx="763252" cy="545382"/>
            </a:xfrm>
            <a:custGeom>
              <a:avLst/>
              <a:gdLst>
                <a:gd name="T0" fmla="*/ 348 w 348"/>
                <a:gd name="T1" fmla="*/ 77 h 249"/>
                <a:gd name="T2" fmla="*/ 348 w 348"/>
                <a:gd name="T3" fmla="*/ 156 h 249"/>
                <a:gd name="T4" fmla="*/ 320 w 348"/>
                <a:gd name="T5" fmla="*/ 184 h 249"/>
                <a:gd name="T6" fmla="*/ 277 w 348"/>
                <a:gd name="T7" fmla="*/ 184 h 249"/>
                <a:gd name="T8" fmla="*/ 277 w 348"/>
                <a:gd name="T9" fmla="*/ 249 h 249"/>
                <a:gd name="T10" fmla="*/ 0 w 348"/>
                <a:gd name="T11" fmla="*/ 249 h 249"/>
                <a:gd name="T12" fmla="*/ 0 w 348"/>
                <a:gd name="T13" fmla="*/ 0 h 249"/>
                <a:gd name="T14" fmla="*/ 277 w 348"/>
                <a:gd name="T15" fmla="*/ 0 h 249"/>
                <a:gd name="T16" fmla="*/ 277 w 348"/>
                <a:gd name="T17" fmla="*/ 49 h 249"/>
                <a:gd name="T18" fmla="*/ 320 w 348"/>
                <a:gd name="T19" fmla="*/ 49 h 249"/>
                <a:gd name="T20" fmla="*/ 348 w 348"/>
                <a:gd name="T21" fmla="*/ 77 h 249"/>
                <a:gd name="T22" fmla="*/ 327 w 348"/>
                <a:gd name="T23" fmla="*/ 143 h 249"/>
                <a:gd name="T24" fmla="*/ 327 w 348"/>
                <a:gd name="T25" fmla="*/ 90 h 249"/>
                <a:gd name="T26" fmla="*/ 308 w 348"/>
                <a:gd name="T27" fmla="*/ 71 h 249"/>
                <a:gd name="T28" fmla="*/ 277 w 348"/>
                <a:gd name="T29" fmla="*/ 71 h 249"/>
                <a:gd name="T30" fmla="*/ 277 w 348"/>
                <a:gd name="T31" fmla="*/ 162 h 249"/>
                <a:gd name="T32" fmla="*/ 308 w 348"/>
                <a:gd name="T33" fmla="*/ 162 h 249"/>
                <a:gd name="T34" fmla="*/ 327 w 348"/>
                <a:gd name="T35" fmla="*/ 14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8" h="249">
                  <a:moveTo>
                    <a:pt x="348" y="77"/>
                  </a:moveTo>
                  <a:cubicBezTo>
                    <a:pt x="348" y="156"/>
                    <a:pt x="348" y="156"/>
                    <a:pt x="348" y="156"/>
                  </a:cubicBezTo>
                  <a:cubicBezTo>
                    <a:pt x="348" y="171"/>
                    <a:pt x="336" y="184"/>
                    <a:pt x="320" y="184"/>
                  </a:cubicBezTo>
                  <a:cubicBezTo>
                    <a:pt x="277" y="184"/>
                    <a:pt x="277" y="184"/>
                    <a:pt x="277" y="184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77" y="49"/>
                    <a:pt x="277" y="49"/>
                    <a:pt x="277" y="49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36" y="49"/>
                    <a:pt x="348" y="62"/>
                    <a:pt x="348" y="77"/>
                  </a:cubicBezTo>
                  <a:close/>
                  <a:moveTo>
                    <a:pt x="327" y="143"/>
                  </a:moveTo>
                  <a:cubicBezTo>
                    <a:pt x="327" y="90"/>
                    <a:pt x="327" y="90"/>
                    <a:pt x="327" y="90"/>
                  </a:cubicBezTo>
                  <a:cubicBezTo>
                    <a:pt x="327" y="79"/>
                    <a:pt x="318" y="71"/>
                    <a:pt x="308" y="71"/>
                  </a:cubicBezTo>
                  <a:cubicBezTo>
                    <a:pt x="277" y="71"/>
                    <a:pt x="277" y="71"/>
                    <a:pt x="277" y="71"/>
                  </a:cubicBezTo>
                  <a:cubicBezTo>
                    <a:pt x="277" y="162"/>
                    <a:pt x="277" y="162"/>
                    <a:pt x="277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18" y="162"/>
                    <a:pt x="327" y="154"/>
                    <a:pt x="327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Freeform 93"/>
            <p:cNvSpPr/>
            <p:nvPr/>
          </p:nvSpPr>
          <p:spPr bwMode="auto">
            <a:xfrm>
              <a:off x="3387370" y="3878764"/>
              <a:ext cx="80121" cy="127912"/>
            </a:xfrm>
            <a:custGeom>
              <a:avLst/>
              <a:gdLst>
                <a:gd name="T0" fmla="*/ 38 w 57"/>
                <a:gd name="T1" fmla="*/ 0 h 91"/>
                <a:gd name="T2" fmla="*/ 57 w 57"/>
                <a:gd name="T3" fmla="*/ 91 h 91"/>
                <a:gd name="T4" fmla="*/ 0 w 57"/>
                <a:gd name="T5" fmla="*/ 84 h 91"/>
                <a:gd name="T6" fmla="*/ 38 w 57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1">
                  <a:moveTo>
                    <a:pt x="38" y="0"/>
                  </a:moveTo>
                  <a:lnTo>
                    <a:pt x="57" y="91"/>
                  </a:lnTo>
                  <a:lnTo>
                    <a:pt x="0" y="84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Freeform 94"/>
            <p:cNvSpPr/>
            <p:nvPr/>
          </p:nvSpPr>
          <p:spPr bwMode="auto">
            <a:xfrm>
              <a:off x="2950225" y="5039807"/>
              <a:ext cx="517268" cy="26707"/>
            </a:xfrm>
            <a:custGeom>
              <a:avLst/>
              <a:gdLst>
                <a:gd name="T0" fmla="*/ 0 w 236"/>
                <a:gd name="T1" fmla="*/ 0 h 12"/>
                <a:gd name="T2" fmla="*/ 236 w 236"/>
                <a:gd name="T3" fmla="*/ 0 h 12"/>
                <a:gd name="T4" fmla="*/ 221 w 236"/>
                <a:gd name="T5" fmla="*/ 12 h 12"/>
                <a:gd name="T6" fmla="*/ 15 w 236"/>
                <a:gd name="T7" fmla="*/ 12 h 12"/>
                <a:gd name="T8" fmla="*/ 0 w 23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12">
                  <a:moveTo>
                    <a:pt x="0" y="0"/>
                  </a:moveTo>
                  <a:cubicBezTo>
                    <a:pt x="236" y="0"/>
                    <a:pt x="236" y="0"/>
                    <a:pt x="236" y="0"/>
                  </a:cubicBezTo>
                  <a:cubicBezTo>
                    <a:pt x="234" y="7"/>
                    <a:pt x="228" y="12"/>
                    <a:pt x="221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8" y="12"/>
                    <a:pt x="2" y="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Freeform 95"/>
            <p:cNvSpPr/>
            <p:nvPr/>
          </p:nvSpPr>
          <p:spPr bwMode="auto">
            <a:xfrm>
              <a:off x="3329744" y="4010891"/>
              <a:ext cx="136345" cy="446989"/>
            </a:xfrm>
            <a:custGeom>
              <a:avLst/>
              <a:gdLst>
                <a:gd name="T0" fmla="*/ 97 w 97"/>
                <a:gd name="T1" fmla="*/ 8 h 318"/>
                <a:gd name="T2" fmla="*/ 59 w 97"/>
                <a:gd name="T3" fmla="*/ 318 h 318"/>
                <a:gd name="T4" fmla="*/ 0 w 97"/>
                <a:gd name="T5" fmla="*/ 318 h 318"/>
                <a:gd name="T6" fmla="*/ 39 w 97"/>
                <a:gd name="T7" fmla="*/ 0 h 318"/>
                <a:gd name="T8" fmla="*/ 97 w 97"/>
                <a:gd name="T9" fmla="*/ 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18">
                  <a:moveTo>
                    <a:pt x="97" y="8"/>
                  </a:moveTo>
                  <a:lnTo>
                    <a:pt x="59" y="318"/>
                  </a:lnTo>
                  <a:lnTo>
                    <a:pt x="0" y="318"/>
                  </a:lnTo>
                  <a:lnTo>
                    <a:pt x="39" y="0"/>
                  </a:lnTo>
                  <a:lnTo>
                    <a:pt x="97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Rectangle 96"/>
            <p:cNvSpPr>
              <a:spLocks noChangeArrowheads="1"/>
            </p:cNvSpPr>
            <p:nvPr/>
          </p:nvSpPr>
          <p:spPr bwMode="auto">
            <a:xfrm>
              <a:off x="3176537" y="3996835"/>
              <a:ext cx="81526" cy="461044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Freeform 97"/>
            <p:cNvSpPr/>
            <p:nvPr/>
          </p:nvSpPr>
          <p:spPr bwMode="auto">
            <a:xfrm>
              <a:off x="3176534" y="3859083"/>
              <a:ext cx="81526" cy="123694"/>
            </a:xfrm>
            <a:custGeom>
              <a:avLst/>
              <a:gdLst>
                <a:gd name="T0" fmla="*/ 30 w 58"/>
                <a:gd name="T1" fmla="*/ 0 h 88"/>
                <a:gd name="T2" fmla="*/ 58 w 58"/>
                <a:gd name="T3" fmla="*/ 88 h 88"/>
                <a:gd name="T4" fmla="*/ 0 w 58"/>
                <a:gd name="T5" fmla="*/ 88 h 88"/>
                <a:gd name="T6" fmla="*/ 30 w 58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88">
                  <a:moveTo>
                    <a:pt x="30" y="0"/>
                  </a:moveTo>
                  <a:lnTo>
                    <a:pt x="58" y="88"/>
                  </a:lnTo>
                  <a:lnTo>
                    <a:pt x="0" y="88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Freeform 98"/>
            <p:cNvSpPr/>
            <p:nvPr/>
          </p:nvSpPr>
          <p:spPr bwMode="auto">
            <a:xfrm>
              <a:off x="2975529" y="4012299"/>
              <a:ext cx="133535" cy="445583"/>
            </a:xfrm>
            <a:custGeom>
              <a:avLst/>
              <a:gdLst>
                <a:gd name="T0" fmla="*/ 57 w 95"/>
                <a:gd name="T1" fmla="*/ 0 h 317"/>
                <a:gd name="T2" fmla="*/ 95 w 95"/>
                <a:gd name="T3" fmla="*/ 317 h 317"/>
                <a:gd name="T4" fmla="*/ 37 w 95"/>
                <a:gd name="T5" fmla="*/ 317 h 317"/>
                <a:gd name="T6" fmla="*/ 0 w 95"/>
                <a:gd name="T7" fmla="*/ 7 h 317"/>
                <a:gd name="T8" fmla="*/ 57 w 95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17">
                  <a:moveTo>
                    <a:pt x="57" y="0"/>
                  </a:moveTo>
                  <a:lnTo>
                    <a:pt x="95" y="317"/>
                  </a:lnTo>
                  <a:lnTo>
                    <a:pt x="37" y="317"/>
                  </a:lnTo>
                  <a:lnTo>
                    <a:pt x="0" y="7"/>
                  </a:lnTo>
                  <a:lnTo>
                    <a:pt x="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1" name="Freeform 99"/>
            <p:cNvSpPr/>
            <p:nvPr/>
          </p:nvSpPr>
          <p:spPr bwMode="auto">
            <a:xfrm>
              <a:off x="2972715" y="3881562"/>
              <a:ext cx="81526" cy="126506"/>
            </a:xfrm>
            <a:custGeom>
              <a:avLst/>
              <a:gdLst>
                <a:gd name="T0" fmla="*/ 19 w 58"/>
                <a:gd name="T1" fmla="*/ 0 h 90"/>
                <a:gd name="T2" fmla="*/ 58 w 58"/>
                <a:gd name="T3" fmla="*/ 82 h 90"/>
                <a:gd name="T4" fmla="*/ 0 w 58"/>
                <a:gd name="T5" fmla="*/ 90 h 90"/>
                <a:gd name="T6" fmla="*/ 19 w 58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90">
                  <a:moveTo>
                    <a:pt x="19" y="0"/>
                  </a:moveTo>
                  <a:lnTo>
                    <a:pt x="58" y="82"/>
                  </a:lnTo>
                  <a:lnTo>
                    <a:pt x="0" y="90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2" name="任意多边形 21"/>
          <p:cNvSpPr/>
          <p:nvPr/>
        </p:nvSpPr>
        <p:spPr bwMode="auto">
          <a:xfrm>
            <a:off x="6264577" y="1122610"/>
            <a:ext cx="5002788" cy="5146734"/>
          </a:xfrm>
          <a:custGeom>
            <a:avLst/>
            <a:gdLst>
              <a:gd name="connsiteX0" fmla="*/ 214850 w 2503291"/>
              <a:gd name="connsiteY0" fmla="*/ 2786553 h 3077029"/>
              <a:gd name="connsiteX1" fmla="*/ 214850 w 2503291"/>
              <a:gd name="connsiteY1" fmla="*/ 2828116 h 3077029"/>
              <a:gd name="connsiteX2" fmla="*/ 2288440 w 2503291"/>
              <a:gd name="connsiteY2" fmla="*/ 2828116 h 3077029"/>
              <a:gd name="connsiteX3" fmla="*/ 2288440 w 2503291"/>
              <a:gd name="connsiteY3" fmla="*/ 2786553 h 3077029"/>
              <a:gd name="connsiteX4" fmla="*/ 0 w 2503291"/>
              <a:gd name="connsiteY4" fmla="*/ 0 h 3077029"/>
              <a:gd name="connsiteX5" fmla="*/ 2503291 w 2503291"/>
              <a:gd name="connsiteY5" fmla="*/ 0 h 3077029"/>
              <a:gd name="connsiteX6" fmla="*/ 2503291 w 2503291"/>
              <a:gd name="connsiteY6" fmla="*/ 3077029 h 3077029"/>
              <a:gd name="connsiteX7" fmla="*/ 0 w 2503291"/>
              <a:gd name="connsiteY7" fmla="*/ 3077029 h 307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291" h="3077029">
                <a:moveTo>
                  <a:pt x="214850" y="2786553"/>
                </a:moveTo>
                <a:lnTo>
                  <a:pt x="214850" y="2828116"/>
                </a:lnTo>
                <a:lnTo>
                  <a:pt x="2288440" y="2828116"/>
                </a:lnTo>
                <a:lnTo>
                  <a:pt x="2288440" y="2786553"/>
                </a:lnTo>
                <a:close/>
                <a:moveTo>
                  <a:pt x="0" y="0"/>
                </a:moveTo>
                <a:lnTo>
                  <a:pt x="2503291" y="0"/>
                </a:lnTo>
                <a:lnTo>
                  <a:pt x="2503291" y="3077029"/>
                </a:lnTo>
                <a:lnTo>
                  <a:pt x="0" y="307702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80000"/>
                </a:schemeClr>
              </a:gs>
              <a:gs pos="100000">
                <a:schemeClr val="bg1">
                  <a:alpha val="4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任意多边形 22"/>
          <p:cNvSpPr/>
          <p:nvPr/>
        </p:nvSpPr>
        <p:spPr bwMode="auto">
          <a:xfrm flipV="1">
            <a:off x="6264577" y="1027874"/>
            <a:ext cx="5002788" cy="202697"/>
          </a:xfrm>
          <a:custGeom>
            <a:avLst/>
            <a:gdLst>
              <a:gd name="connsiteX0" fmla="*/ 0 w 2503291"/>
              <a:gd name="connsiteY0" fmla="*/ 120650 h 120650"/>
              <a:gd name="connsiteX1" fmla="*/ 2503291 w 2503291"/>
              <a:gd name="connsiteY1" fmla="*/ 120650 h 120650"/>
              <a:gd name="connsiteX2" fmla="*/ 2503291 w 2503291"/>
              <a:gd name="connsiteY2" fmla="*/ 57150 h 120650"/>
              <a:gd name="connsiteX3" fmla="*/ 1317204 w 2503291"/>
              <a:gd name="connsiteY3" fmla="*/ 57150 h 120650"/>
              <a:gd name="connsiteX4" fmla="*/ 1253584 w 2503291"/>
              <a:gd name="connsiteY4" fmla="*/ 0 h 120650"/>
              <a:gd name="connsiteX5" fmla="*/ 1189964 w 2503291"/>
              <a:gd name="connsiteY5" fmla="*/ 57150 h 120650"/>
              <a:gd name="connsiteX6" fmla="*/ 0 w 2503291"/>
              <a:gd name="connsiteY6" fmla="*/ 57150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3291" h="120650">
                <a:moveTo>
                  <a:pt x="0" y="120650"/>
                </a:moveTo>
                <a:lnTo>
                  <a:pt x="2503291" y="120650"/>
                </a:lnTo>
                <a:lnTo>
                  <a:pt x="2503291" y="57150"/>
                </a:lnTo>
                <a:lnTo>
                  <a:pt x="1317204" y="57150"/>
                </a:lnTo>
                <a:lnTo>
                  <a:pt x="1253584" y="0"/>
                </a:lnTo>
                <a:lnTo>
                  <a:pt x="1189964" y="57150"/>
                </a:lnTo>
                <a:lnTo>
                  <a:pt x="0" y="57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845275" y="1489251"/>
            <a:ext cx="1947649" cy="146073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320276" y="1726464"/>
            <a:ext cx="997648" cy="986312"/>
            <a:chOff x="4670703" y="582574"/>
            <a:chExt cx="958632" cy="1263652"/>
          </a:xfrm>
          <a:solidFill>
            <a:schemeClr val="tx1"/>
          </a:solidFill>
        </p:grpSpPr>
        <p:sp>
          <p:nvSpPr>
            <p:cNvPr id="26" name="Freeform 69"/>
            <p:cNvSpPr>
              <a:spLocks noEditPoints="1"/>
            </p:cNvSpPr>
            <p:nvPr/>
          </p:nvSpPr>
          <p:spPr bwMode="auto">
            <a:xfrm>
              <a:off x="4937770" y="657072"/>
              <a:ext cx="691565" cy="591766"/>
            </a:xfrm>
            <a:custGeom>
              <a:avLst/>
              <a:gdLst>
                <a:gd name="T0" fmla="*/ 316 w 316"/>
                <a:gd name="T1" fmla="*/ 147 h 270"/>
                <a:gd name="T2" fmla="*/ 61 w 316"/>
                <a:gd name="T3" fmla="*/ 270 h 270"/>
                <a:gd name="T4" fmla="*/ 36 w 316"/>
                <a:gd name="T5" fmla="*/ 233 h 270"/>
                <a:gd name="T6" fmla="*/ 105 w 316"/>
                <a:gd name="T7" fmla="*/ 36 h 270"/>
                <a:gd name="T8" fmla="*/ 303 w 316"/>
                <a:gd name="T9" fmla="*/ 105 h 270"/>
                <a:gd name="T10" fmla="*/ 316 w 316"/>
                <a:gd name="T11" fmla="*/ 147 h 270"/>
                <a:gd name="T12" fmla="*/ 71 w 316"/>
                <a:gd name="T13" fmla="*/ 246 h 270"/>
                <a:gd name="T14" fmla="*/ 94 w 316"/>
                <a:gd name="T15" fmla="*/ 235 h 270"/>
                <a:gd name="T16" fmla="*/ 84 w 316"/>
                <a:gd name="T17" fmla="*/ 223 h 270"/>
                <a:gd name="T18" fmla="*/ 63 w 316"/>
                <a:gd name="T19" fmla="*/ 89 h 270"/>
                <a:gd name="T20" fmla="*/ 51 w 316"/>
                <a:gd name="T21" fmla="*/ 215 h 270"/>
                <a:gd name="T22" fmla="*/ 71 w 316"/>
                <a:gd name="T23" fmla="*/ 24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6" h="270">
                  <a:moveTo>
                    <a:pt x="316" y="147"/>
                  </a:moveTo>
                  <a:cubicBezTo>
                    <a:pt x="61" y="270"/>
                    <a:pt x="61" y="270"/>
                    <a:pt x="61" y="270"/>
                  </a:cubicBezTo>
                  <a:cubicBezTo>
                    <a:pt x="51" y="259"/>
                    <a:pt x="42" y="247"/>
                    <a:pt x="36" y="233"/>
                  </a:cubicBezTo>
                  <a:cubicBezTo>
                    <a:pt x="0" y="160"/>
                    <a:pt x="31" y="71"/>
                    <a:pt x="105" y="36"/>
                  </a:cubicBezTo>
                  <a:cubicBezTo>
                    <a:pt x="179" y="0"/>
                    <a:pt x="267" y="31"/>
                    <a:pt x="303" y="105"/>
                  </a:cubicBezTo>
                  <a:cubicBezTo>
                    <a:pt x="309" y="119"/>
                    <a:pt x="313" y="133"/>
                    <a:pt x="316" y="147"/>
                  </a:cubicBezTo>
                  <a:close/>
                  <a:moveTo>
                    <a:pt x="71" y="246"/>
                  </a:moveTo>
                  <a:cubicBezTo>
                    <a:pt x="94" y="235"/>
                    <a:pt x="94" y="235"/>
                    <a:pt x="94" y="235"/>
                  </a:cubicBezTo>
                  <a:cubicBezTo>
                    <a:pt x="90" y="231"/>
                    <a:pt x="87" y="227"/>
                    <a:pt x="84" y="223"/>
                  </a:cubicBezTo>
                  <a:cubicBezTo>
                    <a:pt x="55" y="183"/>
                    <a:pt x="49" y="133"/>
                    <a:pt x="63" y="89"/>
                  </a:cubicBezTo>
                  <a:cubicBezTo>
                    <a:pt x="37" y="125"/>
                    <a:pt x="30" y="173"/>
                    <a:pt x="51" y="215"/>
                  </a:cubicBezTo>
                  <a:cubicBezTo>
                    <a:pt x="56" y="227"/>
                    <a:pt x="63" y="237"/>
                    <a:pt x="71" y="2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7" name="Freeform 70"/>
            <p:cNvSpPr/>
            <p:nvPr/>
          </p:nvSpPr>
          <p:spPr bwMode="auto">
            <a:xfrm>
              <a:off x="5331344" y="1754860"/>
              <a:ext cx="105422" cy="91366"/>
            </a:xfrm>
            <a:custGeom>
              <a:avLst/>
              <a:gdLst>
                <a:gd name="T0" fmla="*/ 48 w 48"/>
                <a:gd name="T1" fmla="*/ 34 h 42"/>
                <a:gd name="T2" fmla="*/ 48 w 48"/>
                <a:gd name="T3" fmla="*/ 39 h 42"/>
                <a:gd name="T4" fmla="*/ 48 w 48"/>
                <a:gd name="T5" fmla="*/ 42 h 42"/>
                <a:gd name="T6" fmla="*/ 0 w 48"/>
                <a:gd name="T7" fmla="*/ 42 h 42"/>
                <a:gd name="T8" fmla="*/ 0 w 48"/>
                <a:gd name="T9" fmla="*/ 38 h 42"/>
                <a:gd name="T10" fmla="*/ 17 w 48"/>
                <a:gd name="T11" fmla="*/ 21 h 42"/>
                <a:gd name="T12" fmla="*/ 0 w 48"/>
                <a:gd name="T13" fmla="*/ 4 h 42"/>
                <a:gd name="T14" fmla="*/ 0 w 48"/>
                <a:gd name="T15" fmla="*/ 0 h 42"/>
                <a:gd name="T16" fmla="*/ 13 w 48"/>
                <a:gd name="T17" fmla="*/ 0 h 42"/>
                <a:gd name="T18" fmla="*/ 48 w 48"/>
                <a:gd name="T19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2">
                  <a:moveTo>
                    <a:pt x="48" y="34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8" y="40"/>
                    <a:pt x="48" y="41"/>
                    <a:pt x="4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9" y="38"/>
                    <a:pt x="17" y="30"/>
                    <a:pt x="17" y="21"/>
                  </a:cubicBezTo>
                  <a:cubicBezTo>
                    <a:pt x="17" y="12"/>
                    <a:pt x="9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2" y="0"/>
                    <a:pt x="48" y="15"/>
                    <a:pt x="48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8" name="Freeform 71"/>
            <p:cNvSpPr/>
            <p:nvPr/>
          </p:nvSpPr>
          <p:spPr bwMode="auto">
            <a:xfrm>
              <a:off x="5287769" y="1099842"/>
              <a:ext cx="151807" cy="106827"/>
            </a:xfrm>
            <a:custGeom>
              <a:avLst/>
              <a:gdLst>
                <a:gd name="T0" fmla="*/ 65 w 69"/>
                <a:gd name="T1" fmla="*/ 0 h 49"/>
                <a:gd name="T2" fmla="*/ 45 w 69"/>
                <a:gd name="T3" fmla="*/ 42 h 49"/>
                <a:gd name="T4" fmla="*/ 0 w 69"/>
                <a:gd name="T5" fmla="*/ 31 h 49"/>
                <a:gd name="T6" fmla="*/ 65 w 69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49">
                  <a:moveTo>
                    <a:pt x="65" y="0"/>
                  </a:moveTo>
                  <a:cubicBezTo>
                    <a:pt x="69" y="16"/>
                    <a:pt x="61" y="34"/>
                    <a:pt x="45" y="42"/>
                  </a:cubicBezTo>
                  <a:cubicBezTo>
                    <a:pt x="29" y="49"/>
                    <a:pt x="10" y="44"/>
                    <a:pt x="0" y="31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9" name="Oval 72"/>
            <p:cNvSpPr>
              <a:spLocks noChangeArrowheads="1"/>
            </p:cNvSpPr>
            <p:nvPr/>
          </p:nvSpPr>
          <p:spPr bwMode="auto">
            <a:xfrm>
              <a:off x="5310259" y="1778756"/>
              <a:ext cx="43575" cy="43575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0" name="Freeform 73"/>
            <p:cNvSpPr/>
            <p:nvPr/>
          </p:nvSpPr>
          <p:spPr bwMode="auto">
            <a:xfrm>
              <a:off x="4889979" y="1754860"/>
              <a:ext cx="441364" cy="91366"/>
            </a:xfrm>
            <a:custGeom>
              <a:avLst/>
              <a:gdLst>
                <a:gd name="T0" fmla="*/ 202 w 202"/>
                <a:gd name="T1" fmla="*/ 38 h 42"/>
                <a:gd name="T2" fmla="*/ 202 w 202"/>
                <a:gd name="T3" fmla="*/ 42 h 42"/>
                <a:gd name="T4" fmla="*/ 0 w 202"/>
                <a:gd name="T5" fmla="*/ 42 h 42"/>
                <a:gd name="T6" fmla="*/ 0 w 202"/>
                <a:gd name="T7" fmla="*/ 39 h 42"/>
                <a:gd name="T8" fmla="*/ 0 w 202"/>
                <a:gd name="T9" fmla="*/ 34 h 42"/>
                <a:gd name="T10" fmla="*/ 35 w 202"/>
                <a:gd name="T11" fmla="*/ 0 h 42"/>
                <a:gd name="T12" fmla="*/ 54 w 202"/>
                <a:gd name="T13" fmla="*/ 0 h 42"/>
                <a:gd name="T14" fmla="*/ 54 w 202"/>
                <a:gd name="T15" fmla="*/ 31 h 42"/>
                <a:gd name="T16" fmla="*/ 102 w 202"/>
                <a:gd name="T17" fmla="*/ 31 h 42"/>
                <a:gd name="T18" fmla="*/ 102 w 202"/>
                <a:gd name="T19" fmla="*/ 0 h 42"/>
                <a:gd name="T20" fmla="*/ 202 w 202"/>
                <a:gd name="T21" fmla="*/ 0 h 42"/>
                <a:gd name="T22" fmla="*/ 202 w 202"/>
                <a:gd name="T23" fmla="*/ 4 h 42"/>
                <a:gd name="T24" fmla="*/ 185 w 202"/>
                <a:gd name="T25" fmla="*/ 21 h 42"/>
                <a:gd name="T26" fmla="*/ 202 w 202"/>
                <a:gd name="T27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42">
                  <a:moveTo>
                    <a:pt x="202" y="38"/>
                  </a:moveTo>
                  <a:cubicBezTo>
                    <a:pt x="202" y="42"/>
                    <a:pt x="202" y="42"/>
                    <a:pt x="202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1"/>
                    <a:pt x="0" y="40"/>
                    <a:pt x="0" y="3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102" y="31"/>
                    <a:pt x="102" y="31"/>
                    <a:pt x="102" y="31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193" y="4"/>
                    <a:pt x="185" y="12"/>
                    <a:pt x="185" y="21"/>
                  </a:cubicBezTo>
                  <a:cubicBezTo>
                    <a:pt x="185" y="30"/>
                    <a:pt x="193" y="38"/>
                    <a:pt x="202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1" name="Freeform 74"/>
            <p:cNvSpPr/>
            <p:nvPr/>
          </p:nvSpPr>
          <p:spPr bwMode="auto">
            <a:xfrm>
              <a:off x="5034758" y="582574"/>
              <a:ext cx="209438" cy="184137"/>
            </a:xfrm>
            <a:custGeom>
              <a:avLst/>
              <a:gdLst>
                <a:gd name="T0" fmla="*/ 73 w 96"/>
                <a:gd name="T1" fmla="*/ 0 h 84"/>
                <a:gd name="T2" fmla="*/ 96 w 96"/>
                <a:gd name="T3" fmla="*/ 49 h 84"/>
                <a:gd name="T4" fmla="*/ 57 w 96"/>
                <a:gd name="T5" fmla="*/ 62 h 84"/>
                <a:gd name="T6" fmla="*/ 23 w 96"/>
                <a:gd name="T7" fmla="*/ 84 h 84"/>
                <a:gd name="T8" fmla="*/ 0 w 96"/>
                <a:gd name="T9" fmla="*/ 35 h 84"/>
                <a:gd name="T10" fmla="*/ 73 w 96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84">
                  <a:moveTo>
                    <a:pt x="73" y="0"/>
                  </a:moveTo>
                  <a:cubicBezTo>
                    <a:pt x="96" y="49"/>
                    <a:pt x="96" y="49"/>
                    <a:pt x="96" y="49"/>
                  </a:cubicBezTo>
                  <a:cubicBezTo>
                    <a:pt x="83" y="52"/>
                    <a:pt x="70" y="56"/>
                    <a:pt x="57" y="62"/>
                  </a:cubicBezTo>
                  <a:cubicBezTo>
                    <a:pt x="45" y="68"/>
                    <a:pt x="33" y="76"/>
                    <a:pt x="23" y="84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2" name="Freeform 75"/>
            <p:cNvSpPr>
              <a:spLocks noEditPoints="1"/>
            </p:cNvSpPr>
            <p:nvPr/>
          </p:nvSpPr>
          <p:spPr bwMode="auto">
            <a:xfrm>
              <a:off x="4999618" y="1559480"/>
              <a:ext cx="108233" cy="111044"/>
            </a:xfrm>
            <a:custGeom>
              <a:avLst/>
              <a:gdLst>
                <a:gd name="T0" fmla="*/ 25 w 50"/>
                <a:gd name="T1" fmla="*/ 0 h 51"/>
                <a:gd name="T2" fmla="*/ 50 w 50"/>
                <a:gd name="T3" fmla="*/ 25 h 51"/>
                <a:gd name="T4" fmla="*/ 25 w 50"/>
                <a:gd name="T5" fmla="*/ 51 h 51"/>
                <a:gd name="T6" fmla="*/ 0 w 50"/>
                <a:gd name="T7" fmla="*/ 25 h 51"/>
                <a:gd name="T8" fmla="*/ 25 w 50"/>
                <a:gd name="T9" fmla="*/ 0 h 51"/>
                <a:gd name="T10" fmla="*/ 37 w 50"/>
                <a:gd name="T11" fmla="*/ 25 h 51"/>
                <a:gd name="T12" fmla="*/ 25 w 50"/>
                <a:gd name="T13" fmla="*/ 13 h 51"/>
                <a:gd name="T14" fmla="*/ 13 w 50"/>
                <a:gd name="T15" fmla="*/ 25 h 51"/>
                <a:gd name="T16" fmla="*/ 25 w 50"/>
                <a:gd name="T17" fmla="*/ 38 h 51"/>
                <a:gd name="T18" fmla="*/ 37 w 50"/>
                <a:gd name="T19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1">
                  <a:moveTo>
                    <a:pt x="25" y="0"/>
                  </a:moveTo>
                  <a:cubicBezTo>
                    <a:pt x="39" y="0"/>
                    <a:pt x="50" y="12"/>
                    <a:pt x="50" y="25"/>
                  </a:cubicBezTo>
                  <a:cubicBezTo>
                    <a:pt x="50" y="39"/>
                    <a:pt x="39" y="51"/>
                    <a:pt x="25" y="51"/>
                  </a:cubicBezTo>
                  <a:cubicBezTo>
                    <a:pt x="11" y="51"/>
                    <a:pt x="0" y="39"/>
                    <a:pt x="0" y="25"/>
                  </a:cubicBezTo>
                  <a:cubicBezTo>
                    <a:pt x="0" y="12"/>
                    <a:pt x="11" y="0"/>
                    <a:pt x="25" y="0"/>
                  </a:cubicBezTo>
                  <a:close/>
                  <a:moveTo>
                    <a:pt x="37" y="25"/>
                  </a:moveTo>
                  <a:cubicBezTo>
                    <a:pt x="37" y="19"/>
                    <a:pt x="32" y="13"/>
                    <a:pt x="25" y="13"/>
                  </a:cubicBezTo>
                  <a:cubicBezTo>
                    <a:pt x="18" y="13"/>
                    <a:pt x="13" y="19"/>
                    <a:pt x="13" y="25"/>
                  </a:cubicBezTo>
                  <a:cubicBezTo>
                    <a:pt x="13" y="32"/>
                    <a:pt x="18" y="38"/>
                    <a:pt x="25" y="38"/>
                  </a:cubicBezTo>
                  <a:cubicBezTo>
                    <a:pt x="32" y="38"/>
                    <a:pt x="37" y="32"/>
                    <a:pt x="37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3" name="Freeform 76"/>
            <p:cNvSpPr/>
            <p:nvPr/>
          </p:nvSpPr>
          <p:spPr bwMode="auto">
            <a:xfrm>
              <a:off x="5031946" y="1673334"/>
              <a:ext cx="59036" cy="126506"/>
            </a:xfrm>
            <a:custGeom>
              <a:avLst/>
              <a:gdLst>
                <a:gd name="T0" fmla="*/ 27 w 27"/>
                <a:gd name="T1" fmla="*/ 0 h 58"/>
                <a:gd name="T2" fmla="*/ 27 w 27"/>
                <a:gd name="T3" fmla="*/ 58 h 58"/>
                <a:gd name="T4" fmla="*/ 0 w 27"/>
                <a:gd name="T5" fmla="*/ 58 h 58"/>
                <a:gd name="T6" fmla="*/ 0 w 27"/>
                <a:gd name="T7" fmla="*/ 4 h 58"/>
                <a:gd name="T8" fmla="*/ 10 w 27"/>
                <a:gd name="T9" fmla="*/ 5 h 58"/>
                <a:gd name="T10" fmla="*/ 27 w 27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58">
                  <a:moveTo>
                    <a:pt x="27" y="0"/>
                  </a:moveTo>
                  <a:cubicBezTo>
                    <a:pt x="27" y="58"/>
                    <a:pt x="27" y="58"/>
                    <a:pt x="27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5"/>
                    <a:pt x="7" y="5"/>
                    <a:pt x="10" y="5"/>
                  </a:cubicBezTo>
                  <a:cubicBezTo>
                    <a:pt x="16" y="5"/>
                    <a:pt x="22" y="3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4" name="Freeform 77"/>
            <p:cNvSpPr/>
            <p:nvPr/>
          </p:nvSpPr>
          <p:spPr bwMode="auto">
            <a:xfrm>
              <a:off x="4736766" y="689401"/>
              <a:ext cx="323292" cy="352811"/>
            </a:xfrm>
            <a:custGeom>
              <a:avLst/>
              <a:gdLst>
                <a:gd name="T0" fmla="*/ 136 w 148"/>
                <a:gd name="T1" fmla="*/ 0 h 161"/>
                <a:gd name="T2" fmla="*/ 148 w 148"/>
                <a:gd name="T3" fmla="*/ 26 h 161"/>
                <a:gd name="T4" fmla="*/ 22 w 148"/>
                <a:gd name="T5" fmla="*/ 161 h 161"/>
                <a:gd name="T6" fmla="*/ 0 w 148"/>
                <a:gd name="T7" fmla="*/ 146 h 161"/>
                <a:gd name="T8" fmla="*/ 136 w 148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61">
                  <a:moveTo>
                    <a:pt x="136" y="0"/>
                  </a:moveTo>
                  <a:cubicBezTo>
                    <a:pt x="148" y="26"/>
                    <a:pt x="148" y="26"/>
                    <a:pt x="148" y="26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17" y="153"/>
                    <a:pt x="9" y="148"/>
                    <a:pt x="0" y="146"/>
                  </a:cubicBez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5" name="Freeform 78"/>
            <p:cNvSpPr/>
            <p:nvPr/>
          </p:nvSpPr>
          <p:spPr bwMode="auto">
            <a:xfrm>
              <a:off x="4725521" y="1123738"/>
              <a:ext cx="333132" cy="444176"/>
            </a:xfrm>
            <a:custGeom>
              <a:avLst/>
              <a:gdLst>
                <a:gd name="T0" fmla="*/ 24 w 152"/>
                <a:gd name="T1" fmla="*/ 0 h 203"/>
                <a:gd name="T2" fmla="*/ 152 w 152"/>
                <a:gd name="T3" fmla="*/ 193 h 203"/>
                <a:gd name="T4" fmla="*/ 150 w 152"/>
                <a:gd name="T5" fmla="*/ 193 h 203"/>
                <a:gd name="T6" fmla="*/ 127 w 152"/>
                <a:gd name="T7" fmla="*/ 203 h 203"/>
                <a:gd name="T8" fmla="*/ 0 w 152"/>
                <a:gd name="T9" fmla="*/ 11 h 203"/>
                <a:gd name="T10" fmla="*/ 0 w 152"/>
                <a:gd name="T11" fmla="*/ 12 h 203"/>
                <a:gd name="T12" fmla="*/ 24 w 152"/>
                <a:gd name="T1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203">
                  <a:moveTo>
                    <a:pt x="24" y="0"/>
                  </a:moveTo>
                  <a:cubicBezTo>
                    <a:pt x="152" y="193"/>
                    <a:pt x="152" y="193"/>
                    <a:pt x="152" y="193"/>
                  </a:cubicBezTo>
                  <a:cubicBezTo>
                    <a:pt x="151" y="193"/>
                    <a:pt x="150" y="193"/>
                    <a:pt x="150" y="193"/>
                  </a:cubicBezTo>
                  <a:cubicBezTo>
                    <a:pt x="141" y="193"/>
                    <a:pt x="133" y="197"/>
                    <a:pt x="127" y="20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12"/>
                    <a:pt x="18" y="7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6" name="Freeform 79"/>
            <p:cNvSpPr>
              <a:spLocks noEditPoints="1"/>
            </p:cNvSpPr>
            <p:nvPr/>
          </p:nvSpPr>
          <p:spPr bwMode="auto">
            <a:xfrm>
              <a:off x="4670703" y="1025344"/>
              <a:ext cx="109638" cy="109638"/>
            </a:xfrm>
            <a:custGeom>
              <a:avLst/>
              <a:gdLst>
                <a:gd name="T0" fmla="*/ 25 w 50"/>
                <a:gd name="T1" fmla="*/ 0 h 50"/>
                <a:gd name="T2" fmla="*/ 50 w 50"/>
                <a:gd name="T3" fmla="*/ 25 h 50"/>
                <a:gd name="T4" fmla="*/ 25 w 50"/>
                <a:gd name="T5" fmla="*/ 50 h 50"/>
                <a:gd name="T6" fmla="*/ 0 w 50"/>
                <a:gd name="T7" fmla="*/ 25 h 50"/>
                <a:gd name="T8" fmla="*/ 25 w 50"/>
                <a:gd name="T9" fmla="*/ 0 h 50"/>
                <a:gd name="T10" fmla="*/ 37 w 50"/>
                <a:gd name="T11" fmla="*/ 25 h 50"/>
                <a:gd name="T12" fmla="*/ 25 w 50"/>
                <a:gd name="T13" fmla="*/ 13 h 50"/>
                <a:gd name="T14" fmla="*/ 13 w 50"/>
                <a:gd name="T15" fmla="*/ 25 h 50"/>
                <a:gd name="T16" fmla="*/ 25 w 50"/>
                <a:gd name="T17" fmla="*/ 37 h 50"/>
                <a:gd name="T18" fmla="*/ 37 w 50"/>
                <a:gd name="T19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39" y="0"/>
                    <a:pt x="50" y="11"/>
                    <a:pt x="50" y="25"/>
                  </a:cubicBezTo>
                  <a:cubicBezTo>
                    <a:pt x="50" y="39"/>
                    <a:pt x="39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lose/>
                  <a:moveTo>
                    <a:pt x="37" y="25"/>
                  </a:moveTo>
                  <a:cubicBezTo>
                    <a:pt x="37" y="18"/>
                    <a:pt x="31" y="13"/>
                    <a:pt x="25" y="13"/>
                  </a:cubicBezTo>
                  <a:cubicBezTo>
                    <a:pt x="18" y="13"/>
                    <a:pt x="13" y="18"/>
                    <a:pt x="13" y="25"/>
                  </a:cubicBezTo>
                  <a:cubicBezTo>
                    <a:pt x="13" y="31"/>
                    <a:pt x="18" y="37"/>
                    <a:pt x="25" y="37"/>
                  </a:cubicBezTo>
                  <a:cubicBezTo>
                    <a:pt x="31" y="37"/>
                    <a:pt x="37" y="31"/>
                    <a:pt x="37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657" y="3008137"/>
            <a:ext cx="4273204" cy="2777321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/>
                </a:solidFill>
              </a:defRPr>
            </a:lvl2pPr>
            <a:lvl3pPr marL="914400" indent="0" algn="ctr">
              <a:buNone/>
              <a:defRPr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/>
                </a:solidFill>
              </a:defRPr>
            </a:lvl4pPr>
            <a:lvl5pPr marL="1828800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7257" y="3008137"/>
            <a:ext cx="4273204" cy="2777321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/>
                </a:solidFill>
              </a:defRPr>
            </a:lvl2pPr>
            <a:lvl3pPr marL="914400" indent="0" algn="ctr">
              <a:buNone/>
              <a:defRPr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/>
                </a:solidFill>
              </a:defRPr>
            </a:lvl4pPr>
            <a:lvl5pPr marL="1828800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A499-D05E-4388-AD84-6236A3C7AF84}" type="datetimeFigureOut">
              <a:rPr lang="zh-CN" altLang="en-US" smtClean="0"/>
              <a:t>2016/11/23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9B77-C9D5-4518-8E9E-662D7D4F37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4300"/>
            <a:ext cx="10515600" cy="76200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1096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933574"/>
            <a:ext cx="5157787" cy="41624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096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33574"/>
            <a:ext cx="5183188" cy="41624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A499-D05E-4388-AD84-6236A3C7AF84}" type="datetimeFigureOut">
              <a:rPr lang="zh-CN" altLang="en-US" smtClean="0"/>
              <a:t>2016/11/23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9B77-C9D5-4518-8E9E-662D7D4F37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09800" y="2724150"/>
            <a:ext cx="7772400" cy="1409700"/>
          </a:xfrm>
        </p:spPr>
        <p:txBody>
          <a:bodyPr>
            <a:normAutofit/>
          </a:bodyPr>
          <a:lstStyle>
            <a:lvl1pPr algn="ctr">
              <a:defRPr sz="6600"/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A499-D05E-4388-AD84-6236A3C7AF84}" type="datetimeFigureOut">
              <a:rPr lang="zh-CN" altLang="en-US" smtClean="0"/>
              <a:t>2016/11/23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9B77-C9D5-4518-8E9E-662D7D4F37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A499-D05E-4388-AD84-6236A3C7AF84}" type="datetimeFigureOut">
              <a:rPr lang="zh-CN" altLang="en-US" smtClean="0"/>
              <a:t>2016/11/23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9B77-C9D5-4518-8E9E-662D7D4F37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958850"/>
            <a:ext cx="4262400" cy="16002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352521" y="981075"/>
            <a:ext cx="5971200" cy="54036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559050"/>
            <a:ext cx="42624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EF2F5ED-D19D-4097-92A9-D6092B3D6E68}" type="datetimeFigureOut">
              <a:rPr lang="zh-CN" altLang="en-US" smtClean="0"/>
              <a:t>2016/11/23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7AAEAA2-D029-4D23-B6D5-DE004B8B3E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952499"/>
            <a:ext cx="2628900" cy="52244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952499"/>
            <a:ext cx="7734300" cy="5224463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A499-D05E-4388-AD84-6236A3C7AF84}" type="datetimeFigureOut">
              <a:rPr lang="zh-CN" altLang="en-US" smtClean="0"/>
              <a:t>2016/11/23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9B77-C9D5-4518-8E9E-662D7D4F37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156579"/>
            <a:ext cx="10515600" cy="661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122947"/>
            <a:ext cx="10515600" cy="5054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365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DA499-D05E-4388-AD84-6236A3C7AF84}" type="datetimeFigureOut">
              <a:rPr lang="zh-CN" altLang="en-US" smtClean="0"/>
              <a:t>2016/11/23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656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365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69B77-C9D5-4518-8E9E-662D7D4F37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²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²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²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²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²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notesSlide" Target="../notesSlides/notesSlide9.xml"/><Relationship Id="rId9" Type="http://schemas.microsoft.com/office/2007/relationships/diagramDrawing" Target="../diagrams/drawing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8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notesSlide" Target="../notesSlides/notesSlide10.xml"/><Relationship Id="rId9" Type="http://schemas.microsoft.com/office/2007/relationships/diagramDrawing" Target="../diagrams/drawin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slideLayout" Target="../slideLayouts/slideLayout7.xml"/><Relationship Id="rId7" Type="http://schemas.openxmlformats.org/officeDocument/2006/relationships/diagramLayout" Target="../diagrams/layout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diagramData" Target="../diagrams/data9.xml"/><Relationship Id="rId5" Type="http://schemas.openxmlformats.org/officeDocument/2006/relationships/image" Target="../media/image18.png"/><Relationship Id="rId10" Type="http://schemas.microsoft.com/office/2007/relationships/diagramDrawing" Target="../diagrams/drawing9.xml"/><Relationship Id="rId4" Type="http://schemas.openxmlformats.org/officeDocument/2006/relationships/notesSlide" Target="../notesSlides/notesSlide12.xml"/><Relationship Id="rId9" Type="http://schemas.openxmlformats.org/officeDocument/2006/relationships/diagramColors" Target="../diagrams/colors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10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13.xml"/><Relationship Id="rId9" Type="http://schemas.microsoft.com/office/2007/relationships/diagramDrawing" Target="../diagrams/drawing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1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14.xml"/><Relationship Id="rId9" Type="http://schemas.microsoft.com/office/2007/relationships/diagramDrawing" Target="../diagrams/drawing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1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notesSlide" Target="../notesSlides/notesSlide15.xml"/><Relationship Id="rId9" Type="http://schemas.microsoft.com/office/2007/relationships/diagramDrawing" Target="../diagrams/drawin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1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notesSlide" Target="../notesSlides/notesSlide17.xml"/><Relationship Id="rId9" Type="http://schemas.microsoft.com/office/2007/relationships/diagramDrawing" Target="../diagrams/drawing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14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notesSlide" Target="../notesSlides/notesSlide18.xml"/><Relationship Id="rId9" Type="http://schemas.microsoft.com/office/2007/relationships/diagramDrawing" Target="../diagrams/drawing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9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6.xml"/><Relationship Id="rId7" Type="http://schemas.openxmlformats.org/officeDocument/2006/relationships/diagramQuickStyle" Target="../diagrams/quickStyle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3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slideLayout" Target="../slideLayouts/slideLayout7.xml"/><Relationship Id="rId7" Type="http://schemas.openxmlformats.org/officeDocument/2006/relationships/diagramLayout" Target="../diagrams/layout4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diagramData" Target="../diagrams/data4.xml"/><Relationship Id="rId5" Type="http://schemas.openxmlformats.org/officeDocument/2006/relationships/image" Target="../media/image8.png"/><Relationship Id="rId10" Type="http://schemas.microsoft.com/office/2007/relationships/diagramDrawing" Target="../diagrams/drawing4.xml"/><Relationship Id="rId4" Type="http://schemas.openxmlformats.org/officeDocument/2006/relationships/notesSlide" Target="../notesSlides/notesSlide4.xml"/><Relationship Id="rId9" Type="http://schemas.openxmlformats.org/officeDocument/2006/relationships/diagramColors" Target="../diagrams/colors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6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diagramLayout" Target="../diagrams/layout6.xml"/><Relationship Id="rId11" Type="http://schemas.openxmlformats.org/officeDocument/2006/relationships/image" Target="../media/image16.png"/><Relationship Id="rId5" Type="http://schemas.openxmlformats.org/officeDocument/2006/relationships/diagramData" Target="../diagrams/data6.xml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8.xml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7940" y="2564904"/>
            <a:ext cx="12150090" cy="1297047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ln>
                  <a:solidFill>
                    <a:srgbClr val="FFFFFF"/>
                  </a:solidFill>
                </a:ln>
                <a:solidFill>
                  <a:srgbClr val="DCC100"/>
                </a:solidFill>
                <a:latin typeface="Arial" panose="020B0604020202020204" pitchFamily="34" charset="0"/>
                <a:ea typeface="+mn-ea"/>
                <a:cs typeface="+mn-ea"/>
              </a:defRPr>
            </a:lvl1pPr>
          </a:lstStyle>
          <a:p>
            <a:r>
              <a:rPr lang="en-US" altLang="zh-CN" dirty="0"/>
              <a:t>Apache </a:t>
            </a:r>
            <a:r>
              <a:rPr lang="en-US" altLang="zh-CN" dirty="0" err="1"/>
              <a:t>Kylin</a:t>
            </a:r>
            <a:r>
              <a:rPr lang="en-US" altLang="zh-CN" dirty="0"/>
              <a:t> OLAP Engine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4" y="81915"/>
            <a:ext cx="6335097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Cube</a:t>
            </a:r>
            <a:r>
              <a:rPr lang="zh-CN" altLang="en-US" sz="3600" dirty="0"/>
              <a:t>构建步骤（实操）</a:t>
            </a:r>
            <a:endParaRPr lang="en-US" altLang="zh-CN" sz="3600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662673979"/>
              </p:ext>
            </p:extLst>
          </p:nvPr>
        </p:nvGraphicFramePr>
        <p:xfrm>
          <a:off x="2423592" y="1124744"/>
          <a:ext cx="8280920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610388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4" y="81915"/>
            <a:ext cx="6335097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/>
              <a:t>Kylin</a:t>
            </a:r>
            <a:r>
              <a:rPr lang="zh-CN" altLang="en-US" sz="3600" dirty="0"/>
              <a:t>性能优化</a:t>
            </a:r>
            <a:endParaRPr lang="en-US" altLang="zh-CN" sz="3600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799585316"/>
              </p:ext>
            </p:extLst>
          </p:nvPr>
        </p:nvGraphicFramePr>
        <p:xfrm>
          <a:off x="2135560" y="1916832"/>
          <a:ext cx="9073008" cy="2557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437401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4" y="81915"/>
            <a:ext cx="6335097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dimension</a:t>
            </a:r>
            <a:r>
              <a:rPr lang="zh-CN" altLang="en-US" sz="3600" dirty="0"/>
              <a:t>的优化</a:t>
            </a:r>
            <a:endParaRPr lang="en-US" altLang="zh-CN" sz="3600" dirty="0"/>
          </a:p>
        </p:txBody>
      </p:sp>
      <p:sp>
        <p:nvSpPr>
          <p:cNvPr id="2" name="文本框 1"/>
          <p:cNvSpPr txBox="1"/>
          <p:nvPr/>
        </p:nvSpPr>
        <p:spPr>
          <a:xfrm>
            <a:off x="1236663" y="1412776"/>
            <a:ext cx="9720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首先请确认你设置的</a:t>
            </a:r>
            <a:r>
              <a:rPr lang="en-US" altLang="zh-CN" sz="2800" b="1" dirty="0">
                <a:solidFill>
                  <a:srgbClr val="FF0000"/>
                </a:solidFill>
              </a:rPr>
              <a:t>cube</a:t>
            </a:r>
            <a:r>
              <a:rPr lang="zh-CN" altLang="en-US" sz="2800" b="1" dirty="0">
                <a:solidFill>
                  <a:srgbClr val="FF0000"/>
                </a:solidFill>
              </a:rPr>
              <a:t>维度都是你查询时会使用到的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6663" y="2348880"/>
            <a:ext cx="92170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bg2"/>
                </a:solidFill>
                <a:latin typeface="+mn-ea"/>
              </a:rPr>
              <a:t>衍生纬度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bg2"/>
                </a:solidFill>
                <a:latin typeface="+mn-ea"/>
              </a:rPr>
              <a:t>强制维度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bg2"/>
                </a:solidFill>
                <a:latin typeface="+mn-ea"/>
              </a:rPr>
              <a:t>层次维度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bg2"/>
                </a:solidFill>
                <a:latin typeface="+mn-ea"/>
              </a:rPr>
              <a:t>联合维度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chemeClr val="bg2"/>
                </a:solidFill>
                <a:latin typeface="+mn-ea"/>
              </a:rPr>
              <a:t>Extended Column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3707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4" y="81915"/>
            <a:ext cx="6335097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/>
              <a:t>衍生纬度</a:t>
            </a:r>
            <a:r>
              <a:rPr lang="en-US" altLang="zh-CN" sz="3600" dirty="0"/>
              <a:t>Derived</a:t>
            </a:r>
            <a:endParaRPr lang="zh-CN" altLang="en-US" sz="3600" dirty="0"/>
          </a:p>
        </p:txBody>
      </p:sp>
      <p:pic>
        <p:nvPicPr>
          <p:cNvPr id="3074" name="Picture 2" descr="此处输入图片的描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124743"/>
            <a:ext cx="5951984" cy="496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848036426"/>
              </p:ext>
            </p:extLst>
          </p:nvPr>
        </p:nvGraphicFramePr>
        <p:xfrm>
          <a:off x="156946" y="1124744"/>
          <a:ext cx="5651022" cy="4961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80365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4" y="81915"/>
            <a:ext cx="6335097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/>
              <a:t>强制维度</a:t>
            </a:r>
            <a:r>
              <a:rPr lang="en-US" altLang="zh-CN" sz="3600" dirty="0"/>
              <a:t>Mandatory</a:t>
            </a:r>
            <a:endParaRPr lang="zh-CN" altLang="en-US" sz="3600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556621887"/>
              </p:ext>
            </p:extLst>
          </p:nvPr>
        </p:nvGraphicFramePr>
        <p:xfrm>
          <a:off x="191344" y="1196752"/>
          <a:ext cx="4968552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098" name="Picture 2" descr="强制维度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1196752"/>
            <a:ext cx="6480720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9419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4" y="81915"/>
            <a:ext cx="6335097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/>
              <a:t>层次维度</a:t>
            </a:r>
            <a:r>
              <a:rPr lang="en-US" altLang="zh-CN" sz="3600" dirty="0"/>
              <a:t>Hierarchy</a:t>
            </a:r>
            <a:endParaRPr lang="zh-CN" altLang="en-US" sz="3600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4204346891"/>
              </p:ext>
            </p:extLst>
          </p:nvPr>
        </p:nvGraphicFramePr>
        <p:xfrm>
          <a:off x="263352" y="1412776"/>
          <a:ext cx="5400600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122" name="Picture 2" descr="此处输入图片的描述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196" y="1203058"/>
            <a:ext cx="6248460" cy="481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1433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4" y="81915"/>
            <a:ext cx="6335097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/>
              <a:t>联合维度</a:t>
            </a: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673826170"/>
              </p:ext>
            </p:extLst>
          </p:nvPr>
        </p:nvGraphicFramePr>
        <p:xfrm>
          <a:off x="2124530" y="1628800"/>
          <a:ext cx="8507974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58384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4" y="81915"/>
            <a:ext cx="6335097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Extended Column</a:t>
            </a:r>
          </a:p>
        </p:txBody>
      </p:sp>
      <p:sp>
        <p:nvSpPr>
          <p:cNvPr id="6" name="矩形 5"/>
          <p:cNvSpPr/>
          <p:nvPr/>
        </p:nvSpPr>
        <p:spPr>
          <a:xfrm>
            <a:off x="767408" y="1700808"/>
            <a:ext cx="105131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在</a:t>
            </a:r>
            <a:r>
              <a:rPr lang="en-US" altLang="zh-CN" sz="2000" dirty="0"/>
              <a:t>OLAP</a:t>
            </a:r>
            <a:r>
              <a:rPr lang="zh-CN" altLang="en-US" sz="2000" dirty="0"/>
              <a:t>分析场景中，经常存在对某个</a:t>
            </a:r>
            <a:r>
              <a:rPr lang="en-US" altLang="zh-CN" sz="2000" dirty="0"/>
              <a:t>id</a:t>
            </a:r>
            <a:r>
              <a:rPr lang="zh-CN" altLang="en-US" sz="2000" dirty="0"/>
              <a:t>进行过滤，但查询结果要展示为</a:t>
            </a:r>
            <a:r>
              <a:rPr lang="en-US" altLang="zh-CN" sz="2000" dirty="0"/>
              <a:t>name</a:t>
            </a:r>
            <a:r>
              <a:rPr lang="zh-CN" altLang="en-US" sz="2000" dirty="0"/>
              <a:t>的情况，比如</a:t>
            </a:r>
            <a:r>
              <a:rPr lang="en-US" altLang="zh-CN" sz="2000" dirty="0" err="1"/>
              <a:t>user_id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user_name</a:t>
            </a:r>
            <a:r>
              <a:rPr lang="zh-CN" altLang="en-US" sz="2000" dirty="0"/>
              <a:t>。这类问题通常有三种解决方式：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2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2000" dirty="0"/>
              <a:t>a. </a:t>
            </a:r>
            <a:r>
              <a:rPr lang="zh-CN" altLang="en-US" sz="2000" dirty="0"/>
              <a:t>将</a:t>
            </a:r>
            <a:r>
              <a:rPr lang="en-US" altLang="zh-CN" sz="2000" dirty="0"/>
              <a:t>ID</a:t>
            </a:r>
            <a:r>
              <a:rPr lang="zh-CN" altLang="en-US" sz="2000" dirty="0"/>
              <a:t>和</a:t>
            </a:r>
            <a:r>
              <a:rPr lang="en-US" altLang="zh-CN" sz="2000" dirty="0"/>
              <a:t>Name</a:t>
            </a:r>
            <a:r>
              <a:rPr lang="zh-CN" altLang="en-US" sz="2000" dirty="0"/>
              <a:t>都设置为维度，查询语句类似</a:t>
            </a:r>
            <a:r>
              <a:rPr lang="en-US" altLang="zh-CN" sz="2000" dirty="0"/>
              <a:t>select name, count(*) from table where id = 1 group by </a:t>
            </a:r>
            <a:r>
              <a:rPr lang="en-US" altLang="zh-CN" sz="2000" dirty="0" err="1"/>
              <a:t>id,name</a:t>
            </a:r>
            <a:r>
              <a:rPr lang="zh-CN" altLang="en-US" sz="2000" dirty="0"/>
              <a:t>。这种方式的问题是会导致维度增多，导致预计算结果膨胀；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zh-CN" altLang="en-US" sz="2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2000" dirty="0"/>
              <a:t>b. </a:t>
            </a:r>
            <a:r>
              <a:rPr lang="zh-CN" altLang="en-US" sz="2000" dirty="0"/>
              <a:t>将</a:t>
            </a:r>
            <a:r>
              <a:rPr lang="en-US" altLang="zh-CN" sz="2000" dirty="0"/>
              <a:t>id</a:t>
            </a:r>
            <a:r>
              <a:rPr lang="zh-CN" altLang="en-US" sz="2000" dirty="0"/>
              <a:t>和</a:t>
            </a:r>
            <a:r>
              <a:rPr lang="en-US" altLang="zh-CN" sz="2000" dirty="0"/>
              <a:t>name</a:t>
            </a:r>
            <a:r>
              <a:rPr lang="zh-CN" altLang="en-US" sz="2000" dirty="0"/>
              <a:t>都设置为维度，并且将两者设置为联合。这种方式的好处是保持维度组合数不会增加，但限制了维度的其它优化，比如</a:t>
            </a:r>
            <a:r>
              <a:rPr lang="en-US" altLang="zh-CN" sz="2000" dirty="0"/>
              <a:t>ID</a:t>
            </a:r>
            <a:r>
              <a:rPr lang="zh-CN" altLang="en-US" sz="2000" dirty="0"/>
              <a:t>不能再被设置为强制维度或者层次维度；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zh-CN" altLang="en-US" sz="2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FF0000"/>
                </a:solidFill>
              </a:rPr>
              <a:t>c. </a:t>
            </a:r>
            <a:r>
              <a:rPr lang="zh-CN" altLang="en-US" sz="2000" dirty="0">
                <a:solidFill>
                  <a:srgbClr val="FF0000"/>
                </a:solidFill>
              </a:rPr>
              <a:t>将</a:t>
            </a:r>
            <a:r>
              <a:rPr lang="en-US" altLang="zh-CN" sz="2000" dirty="0">
                <a:solidFill>
                  <a:srgbClr val="FF0000"/>
                </a:solidFill>
              </a:rPr>
              <a:t>ID</a:t>
            </a:r>
            <a:r>
              <a:rPr lang="zh-CN" altLang="en-US" sz="2000" dirty="0">
                <a:solidFill>
                  <a:srgbClr val="FF0000"/>
                </a:solidFill>
              </a:rPr>
              <a:t>设置为维度，</a:t>
            </a:r>
            <a:r>
              <a:rPr lang="en-US" altLang="zh-CN" sz="2000" dirty="0">
                <a:solidFill>
                  <a:srgbClr val="FF0000"/>
                </a:solidFill>
              </a:rPr>
              <a:t>Name</a:t>
            </a:r>
            <a:r>
              <a:rPr lang="zh-CN" altLang="en-US" sz="2000" dirty="0">
                <a:solidFill>
                  <a:srgbClr val="FF0000"/>
                </a:solidFill>
              </a:rPr>
              <a:t>设置为特殊的</a:t>
            </a:r>
            <a:r>
              <a:rPr lang="en-US" altLang="zh-CN" sz="2000" dirty="0">
                <a:solidFill>
                  <a:srgbClr val="FF0000"/>
                </a:solidFill>
              </a:rPr>
              <a:t>Measure</a:t>
            </a:r>
            <a:r>
              <a:rPr lang="zh-CN" altLang="en-US" sz="2000" dirty="0">
                <a:solidFill>
                  <a:srgbClr val="FF0000"/>
                </a:solidFill>
              </a:rPr>
              <a:t>，类型为</a:t>
            </a:r>
            <a:r>
              <a:rPr lang="en-US" altLang="zh-CN" sz="2000" dirty="0">
                <a:solidFill>
                  <a:srgbClr val="FF0000"/>
                </a:solidFill>
              </a:rPr>
              <a:t>Extended Column</a:t>
            </a:r>
            <a:r>
              <a:rPr lang="zh-CN" altLang="en-US" sz="2000" dirty="0">
                <a:solidFill>
                  <a:srgbClr val="FF0000"/>
                </a:solidFill>
              </a:rPr>
              <a:t>。这种方式既能保证过滤</a:t>
            </a:r>
            <a:r>
              <a:rPr lang="en-US" altLang="zh-CN" sz="2000" dirty="0">
                <a:solidFill>
                  <a:srgbClr val="FF0000"/>
                </a:solidFill>
              </a:rPr>
              <a:t>id</a:t>
            </a:r>
            <a:r>
              <a:rPr lang="zh-CN" altLang="en-US" sz="2000" dirty="0">
                <a:solidFill>
                  <a:srgbClr val="FF0000"/>
                </a:solidFill>
              </a:rPr>
              <a:t>且查询</a:t>
            </a:r>
            <a:r>
              <a:rPr lang="en-US" altLang="zh-CN" sz="2000" dirty="0">
                <a:solidFill>
                  <a:srgbClr val="FF0000"/>
                </a:solidFill>
              </a:rPr>
              <a:t>name</a:t>
            </a:r>
            <a:r>
              <a:rPr lang="zh-CN" altLang="en-US" sz="2000" dirty="0">
                <a:solidFill>
                  <a:srgbClr val="FF0000"/>
                </a:solidFill>
              </a:rPr>
              <a:t>的需求，同时也不影响</a:t>
            </a:r>
            <a:r>
              <a:rPr lang="en-US" altLang="zh-CN" sz="2000" dirty="0">
                <a:solidFill>
                  <a:srgbClr val="FF0000"/>
                </a:solidFill>
              </a:rPr>
              <a:t>id</a:t>
            </a:r>
            <a:r>
              <a:rPr lang="zh-CN" altLang="en-US" sz="2000" dirty="0">
                <a:solidFill>
                  <a:srgbClr val="FF0000"/>
                </a:solidFill>
              </a:rPr>
              <a:t>维度的进一步优化。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922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4" y="81915"/>
            <a:ext cx="6335097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/>
              <a:t>hbase</a:t>
            </a:r>
            <a:r>
              <a:rPr lang="zh-CN" altLang="en-US" sz="3600" dirty="0"/>
              <a:t>的优化</a:t>
            </a:r>
            <a:endParaRPr lang="en-US" altLang="zh-CN" sz="3600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905965041"/>
              </p:ext>
            </p:extLst>
          </p:nvPr>
        </p:nvGraphicFramePr>
        <p:xfrm>
          <a:off x="1415480" y="1772816"/>
          <a:ext cx="9865096" cy="3571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02543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4" y="81915"/>
            <a:ext cx="6335097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YARN</a:t>
            </a:r>
            <a:r>
              <a:rPr lang="zh-CN" altLang="en-US" sz="3600" dirty="0"/>
              <a:t>的资源分配优化</a:t>
            </a:r>
            <a:endParaRPr lang="en-US" altLang="zh-CN" sz="3600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212095218"/>
              </p:ext>
            </p:extLst>
          </p:nvPr>
        </p:nvGraphicFramePr>
        <p:xfrm>
          <a:off x="2783632" y="1988840"/>
          <a:ext cx="6768752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64370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300" dirty="0"/>
              <a:t>目标</a:t>
            </a: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485008192"/>
              </p:ext>
            </p:extLst>
          </p:nvPr>
        </p:nvGraphicFramePr>
        <p:xfrm>
          <a:off x="2135560" y="1484784"/>
          <a:ext cx="8424936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4" y="81915"/>
            <a:ext cx="6335097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/>
              <a:t>Kylin</a:t>
            </a:r>
            <a:r>
              <a:rPr lang="zh-CN" altLang="en-US" sz="3600" dirty="0"/>
              <a:t>性能测试</a:t>
            </a:r>
            <a:endParaRPr lang="en-US" altLang="zh-CN" sz="3600" dirty="0"/>
          </a:p>
        </p:txBody>
      </p:sp>
      <p:sp>
        <p:nvSpPr>
          <p:cNvPr id="2" name="文本框 1"/>
          <p:cNvSpPr txBox="1"/>
          <p:nvPr/>
        </p:nvSpPr>
        <p:spPr>
          <a:xfrm>
            <a:off x="1271464" y="1484784"/>
            <a:ext cx="83529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基于</a:t>
            </a:r>
            <a:r>
              <a:rPr lang="en-US" altLang="zh-CN" dirty="0"/>
              <a:t>SSB</a:t>
            </a:r>
            <a:r>
              <a:rPr lang="zh-CN" altLang="en-US" dirty="0"/>
              <a:t>数据进行性能测试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维度个数为 </a:t>
            </a:r>
            <a:r>
              <a:rPr lang="en-US" altLang="zh-CN" dirty="0"/>
              <a:t>30 </a:t>
            </a:r>
            <a:r>
              <a:rPr lang="zh-CN" altLang="en-US" dirty="0"/>
              <a:t>个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指标个数为 </a:t>
            </a:r>
            <a:r>
              <a:rPr lang="en-US" altLang="zh-CN" dirty="0"/>
              <a:t>50 </a:t>
            </a:r>
            <a:r>
              <a:rPr lang="zh-CN" altLang="en-US" dirty="0"/>
              <a:t>个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典型的测试场景包括：上卷、下钻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常用的聚合函数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数据规模包含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千万、亿、十亿三种规模 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典型的五个查询场景 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一个事实表的过滤和聚合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五张表全关联之后的查询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两个 </a:t>
            </a:r>
            <a:r>
              <a:rPr lang="en-US" altLang="zh-CN" dirty="0"/>
              <a:t>Count </a:t>
            </a:r>
            <a:r>
              <a:rPr lang="en-US" altLang="zh-CN" dirty="0" err="1"/>
              <a:t>Dstinct</a:t>
            </a:r>
            <a:r>
              <a:rPr lang="en-US" altLang="zh-CN" dirty="0"/>
              <a:t> </a:t>
            </a:r>
            <a:r>
              <a:rPr lang="zh-CN" altLang="en-US" dirty="0"/>
              <a:t>指标和两个 </a:t>
            </a:r>
            <a:r>
              <a:rPr lang="en-US" altLang="zh-CN" dirty="0"/>
              <a:t>Sum </a:t>
            </a:r>
            <a:r>
              <a:rPr lang="zh-CN" altLang="en-US" dirty="0"/>
              <a:t>指标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后面两个查询包含</a:t>
            </a:r>
            <a:r>
              <a:rPr lang="en-US" altLang="zh-CN" dirty="0"/>
              <a:t>8~10 </a:t>
            </a:r>
            <a:r>
              <a:rPr lang="zh-CN" altLang="en-US" dirty="0"/>
              <a:t>个的维</a:t>
            </a:r>
            <a:r>
              <a:rPr lang="zh-CN" altLang="en-US"/>
              <a:t>度过滤 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1918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4" y="81915"/>
            <a:ext cx="6335097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/>
              <a:t>Kylin</a:t>
            </a:r>
            <a:r>
              <a:rPr lang="zh-CN" altLang="en-US" sz="3600" dirty="0"/>
              <a:t>的 </a:t>
            </a:r>
            <a:r>
              <a:rPr lang="en-US" altLang="zh-CN" sz="3600" dirty="0"/>
              <a:t>new feature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71664" y="2204864"/>
            <a:ext cx="7488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measure RAW	--</a:t>
            </a:r>
            <a:r>
              <a:rPr lang="zh-CN" altLang="en-US" dirty="0"/>
              <a:t>至此明细查询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 err="1"/>
              <a:t>measureUse</a:t>
            </a:r>
            <a:r>
              <a:rPr lang="en-US" altLang="zh-CN" dirty="0"/>
              <a:t> Count Distinct	--</a:t>
            </a:r>
            <a:r>
              <a:rPr lang="zh-CN" altLang="en-US" dirty="0"/>
              <a:t>支持精准</a:t>
            </a:r>
            <a:r>
              <a:rPr lang="en-US" altLang="zh-CN" dirty="0"/>
              <a:t>/</a:t>
            </a:r>
            <a:r>
              <a:rPr lang="zh-CN" altLang="en-US" dirty="0"/>
              <a:t>近似</a:t>
            </a:r>
            <a:r>
              <a:rPr lang="en-US" altLang="zh-CN" dirty="0"/>
              <a:t>Count Distinct 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Query Metrics		--</a:t>
            </a:r>
            <a:r>
              <a:rPr lang="zh-CN" altLang="en-US" dirty="0"/>
              <a:t>查询相关指标监控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New NRT Streaming in Apache </a:t>
            </a:r>
            <a:r>
              <a:rPr lang="en-US" altLang="zh-CN" dirty="0" err="1"/>
              <a:t>Kylin</a:t>
            </a:r>
            <a:r>
              <a:rPr lang="en-US" altLang="zh-CN" dirty="0"/>
              <a:t>	--</a:t>
            </a:r>
            <a:r>
              <a:rPr lang="zh-CN" altLang="en-US" dirty="0"/>
              <a:t>流式构建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Window Function	--</a:t>
            </a:r>
            <a:r>
              <a:rPr lang="zh-CN" altLang="en-US" dirty="0"/>
              <a:t>最后两个是至此更复杂的查询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Grouping Sets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5548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>
            <p:custDataLst>
              <p:tags r:id="rId2"/>
            </p:custDataLst>
          </p:nvPr>
        </p:nvSpPr>
        <p:spPr bwMode="auto">
          <a:xfrm>
            <a:off x="2509436" y="2736749"/>
            <a:ext cx="1384343" cy="138450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gradFill>
              <a:gsLst>
                <a:gs pos="0">
                  <a:schemeClr val="bg1"/>
                </a:gs>
                <a:gs pos="81000">
                  <a:srgbClr val="E7E7E7"/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</a:ln>
          <a:effectLst>
            <a:outerShdw blurRad="101600" dist="88900" dir="4200000" sx="103000" sy="10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en-US" altLang="zh-CN" sz="5400" b="1" dirty="0">
                <a:solidFill>
                  <a:schemeClr val="tx1"/>
                </a:solidFill>
              </a:rPr>
              <a:t>T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 bwMode="auto">
          <a:xfrm>
            <a:off x="3687600" y="2736749"/>
            <a:ext cx="1384343" cy="138450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gradFill>
              <a:gsLst>
                <a:gs pos="0">
                  <a:schemeClr val="bg1"/>
                </a:gs>
                <a:gs pos="81000">
                  <a:srgbClr val="E7E7E7"/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</a:ln>
          <a:effectLst>
            <a:outerShdw blurRad="101600" dist="88900" dir="4200000" sx="103000" sy="10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en-US" altLang="zh-CN" sz="5400" b="1" dirty="0">
                <a:solidFill>
                  <a:schemeClr val="tx1"/>
                </a:solidFill>
              </a:rPr>
              <a:t>H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 bwMode="auto">
          <a:xfrm>
            <a:off x="4865765" y="2736749"/>
            <a:ext cx="1384343" cy="138450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gradFill>
              <a:gsLst>
                <a:gs pos="0">
                  <a:schemeClr val="bg1"/>
                </a:gs>
                <a:gs pos="81000">
                  <a:srgbClr val="E7E7E7"/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</a:ln>
          <a:effectLst>
            <a:outerShdw blurRad="101600" dist="88900" dir="4200000" sx="103000" sy="10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en-US" altLang="zh-CN" sz="5400" b="1" dirty="0">
                <a:solidFill>
                  <a:schemeClr val="tx1"/>
                </a:solidFill>
              </a:rPr>
              <a:t>A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>
            <p:custDataLst>
              <p:tags r:id="rId5"/>
            </p:custDataLst>
          </p:nvPr>
        </p:nvSpPr>
        <p:spPr bwMode="auto">
          <a:xfrm>
            <a:off x="6043930" y="2736749"/>
            <a:ext cx="1384343" cy="1384503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50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gradFill>
              <a:gsLst>
                <a:gs pos="0">
                  <a:schemeClr val="bg1"/>
                </a:gs>
                <a:gs pos="81000">
                  <a:srgbClr val="E7E7E7"/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</a:ln>
          <a:effectLst>
            <a:outerShdw blurRad="101600" dist="88900" dir="4200000" sx="103000" sy="10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en-US" altLang="zh-CN" sz="5400" b="1" dirty="0">
                <a:solidFill>
                  <a:schemeClr val="tx1"/>
                </a:solidFill>
              </a:rPr>
              <a:t>N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 bwMode="auto">
          <a:xfrm>
            <a:off x="7120057" y="2736749"/>
            <a:ext cx="1384343" cy="1384503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50000">
                <a:schemeClr val="accent5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gradFill>
              <a:gsLst>
                <a:gs pos="0">
                  <a:schemeClr val="bg1"/>
                </a:gs>
                <a:gs pos="81000">
                  <a:srgbClr val="E7E7E7"/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</a:ln>
          <a:effectLst>
            <a:outerShdw blurRad="101600" dist="88900" dir="4200000" sx="103000" sy="10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en-US" altLang="zh-CN" sz="5400" b="1" dirty="0">
                <a:solidFill>
                  <a:schemeClr val="tx1"/>
                </a:solidFill>
              </a:rPr>
              <a:t>K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>
            <p:custDataLst>
              <p:tags r:id="rId7"/>
            </p:custDataLst>
          </p:nvPr>
        </p:nvSpPr>
        <p:spPr bwMode="auto">
          <a:xfrm>
            <a:off x="8298221" y="2736749"/>
            <a:ext cx="1384343" cy="1384503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5000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gradFill>
              <a:gsLst>
                <a:gs pos="0">
                  <a:schemeClr val="bg1"/>
                </a:gs>
                <a:gs pos="81000">
                  <a:srgbClr val="E7E7E7"/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</a:ln>
          <a:effectLst>
            <a:outerShdw blurRad="101600" dist="88900" dir="4200000" sx="103000" sy="10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en-US" altLang="zh-CN" sz="5400" b="1" dirty="0">
                <a:solidFill>
                  <a:schemeClr val="tx1"/>
                </a:solidFill>
              </a:rPr>
              <a:t>S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551384" y="2854677"/>
            <a:ext cx="2970809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CONTENTS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985063550"/>
              </p:ext>
            </p:extLst>
          </p:nvPr>
        </p:nvGraphicFramePr>
        <p:xfrm>
          <a:off x="4079776" y="332656"/>
          <a:ext cx="7560840" cy="6336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4" y="81915"/>
            <a:ext cx="6047065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回顾一下</a:t>
            </a:r>
            <a:r>
              <a:rPr lang="en-US" altLang="zh-CN" sz="3200" dirty="0" err="1"/>
              <a:t>kylin</a:t>
            </a:r>
            <a:r>
              <a:rPr lang="zh-CN" altLang="en-US" sz="3200" dirty="0"/>
              <a:t>是什么以及其架构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38465953"/>
              </p:ext>
            </p:extLst>
          </p:nvPr>
        </p:nvGraphicFramePr>
        <p:xfrm>
          <a:off x="263352" y="1484784"/>
          <a:ext cx="11593288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图片 8"/>
          <p:cNvPicPr/>
          <p:nvPr/>
        </p:nvPicPr>
        <p:blipFill>
          <a:blip r:embed="rId10"/>
          <a:stretch>
            <a:fillRect/>
          </a:stretch>
        </p:blipFill>
        <p:spPr>
          <a:xfrm>
            <a:off x="767408" y="1513599"/>
            <a:ext cx="10585176" cy="44356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231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4" y="81915"/>
            <a:ext cx="6047065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err="1"/>
              <a:t>kylin</a:t>
            </a:r>
            <a:r>
              <a:rPr lang="zh-CN" altLang="en-US" sz="3200" dirty="0"/>
              <a:t>分布式部署与高可用方案</a:t>
            </a:r>
            <a:endParaRPr lang="en-US" altLang="zh-CN" sz="3200" dirty="0"/>
          </a:p>
        </p:txBody>
      </p:sp>
      <p:pic>
        <p:nvPicPr>
          <p:cNvPr id="1026" name="Picture 2" descr="http://kylin.apache.org/images/install/kylin_server_mod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052736"/>
            <a:ext cx="8696325" cy="51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943889793"/>
              </p:ext>
            </p:extLst>
          </p:nvPr>
        </p:nvGraphicFramePr>
        <p:xfrm>
          <a:off x="191344" y="2549640"/>
          <a:ext cx="3096344" cy="218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7193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4" y="81915"/>
            <a:ext cx="6335097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/>
              <a:t>kylin</a:t>
            </a:r>
            <a:r>
              <a:rPr lang="zh-CN" altLang="en-US" sz="3600" dirty="0"/>
              <a:t>增量构建</a:t>
            </a:r>
            <a:endParaRPr lang="en-US" altLang="zh-CN" sz="3600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160972958"/>
              </p:ext>
            </p:extLst>
          </p:nvPr>
        </p:nvGraphicFramePr>
        <p:xfrm>
          <a:off x="17688" y="548680"/>
          <a:ext cx="12126984" cy="2254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384" y="2492896"/>
            <a:ext cx="10801200" cy="374441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4" y="81915"/>
            <a:ext cx="6335097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/>
              <a:t>Kylin</a:t>
            </a:r>
            <a:r>
              <a:rPr lang="en-US" altLang="zh-CN" sz="3600" dirty="0"/>
              <a:t> job</a:t>
            </a:r>
            <a:r>
              <a:rPr lang="zh-CN" altLang="en-US" sz="3600" dirty="0"/>
              <a:t>管理与监控</a:t>
            </a:r>
            <a:endParaRPr lang="en-US" altLang="zh-CN" sz="3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78" y="1484784"/>
            <a:ext cx="10935648" cy="39170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36" y="1124744"/>
            <a:ext cx="12192000" cy="51988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035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4" y="81915"/>
            <a:ext cx="6335097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/>
              <a:t>Kylin</a:t>
            </a:r>
            <a:r>
              <a:rPr lang="zh-CN" altLang="en-US" sz="3600" dirty="0"/>
              <a:t>高级参数配置</a:t>
            </a:r>
            <a:r>
              <a:rPr lang="en-US" altLang="zh-CN" sz="3600" dirty="0"/>
              <a:t>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55440" y="980728"/>
            <a:ext cx="110892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conf</a:t>
            </a:r>
            <a:r>
              <a:rPr lang="en-US" altLang="zh-CN" dirty="0"/>
              <a:t>/</a:t>
            </a:r>
            <a:r>
              <a:rPr lang="en-US" altLang="zh-CN" dirty="0" err="1"/>
              <a:t>kylin.properties</a:t>
            </a:r>
            <a:r>
              <a:rPr lang="en-US" altLang="zh-CN" dirty="0"/>
              <a:t>   for </a:t>
            </a:r>
            <a:r>
              <a:rPr lang="en-US" altLang="zh-CN" dirty="0" err="1"/>
              <a:t>kylin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kylin.cube.algorithm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kylin.hbase.region.cut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conf</a:t>
            </a:r>
            <a:r>
              <a:rPr lang="en-US" altLang="zh-CN" dirty="0"/>
              <a:t>/kylin_job_conf.xml </a:t>
            </a:r>
            <a:r>
              <a:rPr lang="zh-CN" altLang="en-US" dirty="0"/>
              <a:t>和 </a:t>
            </a:r>
            <a:r>
              <a:rPr lang="en-US" altLang="zh-CN" dirty="0" err="1"/>
              <a:t>conf</a:t>
            </a:r>
            <a:r>
              <a:rPr lang="en-US" altLang="zh-CN" dirty="0"/>
              <a:t>/kylin_job_conf_inmem.xml  for Hadoop job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kylin.job.mr.config.override.mapred.map.child.java.opts</a:t>
            </a:r>
            <a:r>
              <a:rPr lang="en-US" altLang="zh-CN" dirty="0"/>
              <a:t>=-Xmx7g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kylin.job.mr.config.override.mapred.map.memory.mb</a:t>
            </a:r>
            <a:r>
              <a:rPr lang="en-US" altLang="zh-CN" dirty="0"/>
              <a:t>=8192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kylin.job.mr.config.override.mapred.job.queuename</a:t>
            </a:r>
            <a:r>
              <a:rPr lang="en-US" altLang="zh-CN" dirty="0"/>
              <a:t>=</a:t>
            </a:r>
            <a:r>
              <a:rPr lang="en-US" altLang="zh-CN" dirty="0" err="1"/>
              <a:t>myQueue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Allocate more memory to </a:t>
            </a:r>
            <a:r>
              <a:rPr lang="en-US" altLang="zh-CN" dirty="0" err="1"/>
              <a:t>Kylin</a:t>
            </a:r>
            <a:r>
              <a:rPr lang="en-US" altLang="zh-CN" dirty="0"/>
              <a:t> instance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bin/setenv.sh</a:t>
            </a:r>
            <a:r>
              <a:rPr lang="zh-CN" altLang="en-US" dirty="0"/>
              <a:t>中的</a:t>
            </a:r>
            <a:r>
              <a:rPr lang="en-US" altLang="zh-CN" dirty="0"/>
              <a:t>KYLIN_JVM_SETTINGS</a:t>
            </a:r>
            <a:r>
              <a:rPr lang="zh-CN" altLang="en-US" dirty="0"/>
              <a:t>中更改下面两个值：</a:t>
            </a:r>
            <a:r>
              <a:rPr lang="en-US" altLang="zh-CN" dirty="0"/>
              <a:t>-Xms16g -Xmx16g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Enable email notification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conf</a:t>
            </a:r>
            <a:r>
              <a:rPr lang="en-US" altLang="zh-CN" dirty="0"/>
              <a:t>/</a:t>
            </a:r>
            <a:r>
              <a:rPr lang="en-US" altLang="zh-CN" dirty="0" err="1"/>
              <a:t>kylin.properties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573" y="4941168"/>
            <a:ext cx="3589331" cy="13717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2483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4" y="81915"/>
            <a:ext cx="6335097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/>
              <a:t>Kylin</a:t>
            </a:r>
            <a:r>
              <a:rPr lang="zh-CN" altLang="en-US" sz="3600" dirty="0"/>
              <a:t>高级参数配置</a:t>
            </a:r>
            <a:r>
              <a:rPr lang="en-US" altLang="zh-CN" sz="3600" dirty="0"/>
              <a:t>2</a:t>
            </a: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961847309"/>
              </p:ext>
            </p:extLst>
          </p:nvPr>
        </p:nvGraphicFramePr>
        <p:xfrm>
          <a:off x="695400" y="1268760"/>
          <a:ext cx="11089232" cy="4801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4518" y="2518697"/>
            <a:ext cx="6988146" cy="23014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2916" y="4005064"/>
            <a:ext cx="6979748" cy="23166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590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7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7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12"/>
  <p:tag name="KSO_WM_SLIDE_INDEX" val="12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12*a*1"/>
  <p:tag name="KSO_WM_UNIT_CLEAR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PRESET_TEXT_INDEX" val="3"/>
  <p:tag name="KSO_WM_UNIT_PRESET_TEXT_LEN" val="1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9"/>
  <p:tag name="KSO_WM_SLIDE_INDEX" val="29"/>
  <p:tag name="KSO_WM_SLIDE_ITEM_CNT" val="0"/>
  <p:tag name="KSO_WM_SLIDE_TYPE" val="endPage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75_29*i*0"/>
  <p:tag name="KSO_WM_TEMPLATE_CATEGORY" val="custom"/>
  <p:tag name="KSO_WM_TEMPLATE_INDEX" val="75"/>
  <p:tag name="KSO_WM_UNIT_INDEX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75_29*i*1"/>
  <p:tag name="KSO_WM_TEMPLATE_CATEGORY" val="custom"/>
  <p:tag name="KSO_WM_TEMPLATE_INDEX" val="75"/>
  <p:tag name="KSO_WM_UNIT_INDEX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75_29*i*2"/>
  <p:tag name="KSO_WM_TEMPLATE_CATEGORY" val="custom"/>
  <p:tag name="KSO_WM_TEMPLATE_INDEX" val="75"/>
  <p:tag name="KSO_WM_UNIT_INDEX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75_29*i*3"/>
  <p:tag name="KSO_WM_TEMPLATE_CATEGORY" val="custom"/>
  <p:tag name="KSO_WM_TEMPLATE_INDEX" val="75"/>
  <p:tag name="KSO_WM_UNIT_INDEX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75_29*i*4"/>
  <p:tag name="KSO_WM_TEMPLATE_CATEGORY" val="custom"/>
  <p:tag name="KSO_WM_TEMPLATE_INDEX" val="75"/>
  <p:tag name="KSO_WM_UNIT_INDEX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75_29*i*5"/>
  <p:tag name="KSO_WM_TEMPLATE_CATEGORY" val="custom"/>
  <p:tag name="KSO_WM_TEMPLATE_INDEX" val="75"/>
  <p:tag name="KSO_WM_UNIT_INDEX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11*a*1"/>
  <p:tag name="KSO_WM_UNIT_CLEAR" val="1"/>
  <p:tag name="KSO_WM_UNIT_LAYERLEVEL" val="1"/>
  <p:tag name="KSO_WM_UNIT_VALUE" val="6"/>
  <p:tag name="KSO_WM_UNIT_ISCONTENTSTITLE" val="1"/>
  <p:tag name="KSO_WM_UNIT_HIGHLIGHT" val="0"/>
  <p:tag name="KSO_WM_UNIT_COMPATIBLE" val="0"/>
  <p:tag name="KSO_WM_UNIT_PRESET_TEXT" val="CONTENT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heme/theme1.xml><?xml version="1.0" encoding="utf-8"?>
<a:theme xmlns:a="http://schemas.openxmlformats.org/drawingml/2006/main" name="1_Office 主题">
  <a:themeElements>
    <a:clrScheme name="539.99">
      <a:dk1>
        <a:srgbClr val="FFFFFF"/>
      </a:dk1>
      <a:lt1>
        <a:srgbClr val="5F5F5F"/>
      </a:lt1>
      <a:dk2>
        <a:srgbClr val="FFFFFF"/>
      </a:dk2>
      <a:lt2>
        <a:srgbClr val="5F5F5F"/>
      </a:lt2>
      <a:accent1>
        <a:srgbClr val="CA413A"/>
      </a:accent1>
      <a:accent2>
        <a:srgbClr val="DCC100"/>
      </a:accent2>
      <a:accent3>
        <a:srgbClr val="7BAD29"/>
      </a:accent3>
      <a:accent4>
        <a:srgbClr val="33A394"/>
      </a:accent4>
      <a:accent5>
        <a:srgbClr val="A887D5"/>
      </a:accent5>
      <a:accent6>
        <a:srgbClr val="2DC3FF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5226</TotalTime>
  <Words>1335</Words>
  <Application>Microsoft Office PowerPoint</Application>
  <PresentationFormat>宽屏</PresentationFormat>
  <Paragraphs>158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黑体</vt:lpstr>
      <vt:lpstr>宋体</vt:lpstr>
      <vt:lpstr>Arial</vt:lpstr>
      <vt:lpstr>Calibri</vt:lpstr>
      <vt:lpstr>Wingdings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jimmy</dc:creator>
  <cp:lastModifiedBy>chen yun</cp:lastModifiedBy>
  <cp:revision>119</cp:revision>
  <cp:lastPrinted>2016-11-21T06:51:20Z</cp:lastPrinted>
  <dcterms:created xsi:type="dcterms:W3CDTF">2016-11-09T10:44:00Z</dcterms:created>
  <dcterms:modified xsi:type="dcterms:W3CDTF">2016-11-23T11:23:41Z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2052-10.1.0.5973</vt:lpwstr>
  </property>
</Properties>
</file>